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D1FEE-A929-465E-A88D-8DB267467339}" v="96" dt="2020-02-24T19:13:29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43" d="100"/>
          <a:sy n="43" d="100"/>
        </p:scale>
        <p:origin x="7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y Silvis" userId="804ce03f3a9950f7" providerId="LiveId" clId="{293D1FEE-A929-465E-A88D-8DB267467339}"/>
    <pc:docChg chg="undo custSel addSld modSld sldOrd">
      <pc:chgData name="Zachary Silvis" userId="804ce03f3a9950f7" providerId="LiveId" clId="{293D1FEE-A929-465E-A88D-8DB267467339}" dt="2020-02-24T19:13:29.001" v="287"/>
      <pc:docMkLst>
        <pc:docMk/>
      </pc:docMkLst>
      <pc:sldChg chg="addSp delSp modSp">
        <pc:chgData name="Zachary Silvis" userId="804ce03f3a9950f7" providerId="LiveId" clId="{293D1FEE-A929-465E-A88D-8DB267467339}" dt="2020-02-24T18:12:05.533" v="14" actId="14100"/>
        <pc:sldMkLst>
          <pc:docMk/>
          <pc:sldMk cId="326433448" sldId="256"/>
        </pc:sldMkLst>
        <pc:spChg chg="del">
          <ac:chgData name="Zachary Silvis" userId="804ce03f3a9950f7" providerId="LiveId" clId="{293D1FEE-A929-465E-A88D-8DB267467339}" dt="2020-02-24T18:09:02.736" v="0" actId="478"/>
          <ac:spMkLst>
            <pc:docMk/>
            <pc:sldMk cId="326433448" sldId="256"/>
            <ac:spMk id="2" creationId="{E116ECF2-A815-43AB-89EE-DC3980BAAC5B}"/>
          </ac:spMkLst>
        </pc:spChg>
        <pc:spChg chg="del">
          <ac:chgData name="Zachary Silvis" userId="804ce03f3a9950f7" providerId="LiveId" clId="{293D1FEE-A929-465E-A88D-8DB267467339}" dt="2020-02-24T18:09:05.487" v="1" actId="478"/>
          <ac:spMkLst>
            <pc:docMk/>
            <pc:sldMk cId="326433448" sldId="256"/>
            <ac:spMk id="3" creationId="{BA54A837-C1D8-479D-83A1-32105DC10050}"/>
          </ac:spMkLst>
        </pc:spChg>
        <pc:spChg chg="add del mod">
          <ac:chgData name="Zachary Silvis" userId="804ce03f3a9950f7" providerId="LiveId" clId="{293D1FEE-A929-465E-A88D-8DB267467339}" dt="2020-02-24T18:11:46.003" v="9" actId="478"/>
          <ac:spMkLst>
            <pc:docMk/>
            <pc:sldMk cId="326433448" sldId="256"/>
            <ac:spMk id="4" creationId="{78B74983-80C1-45ED-B45B-E1E48FF34B86}"/>
          </ac:spMkLst>
        </pc:spChg>
        <pc:spChg chg="add mod">
          <ac:chgData name="Zachary Silvis" userId="804ce03f3a9950f7" providerId="LiveId" clId="{293D1FEE-A929-465E-A88D-8DB267467339}" dt="2020-02-24T18:11:49.818" v="11" actId="1076"/>
          <ac:spMkLst>
            <pc:docMk/>
            <pc:sldMk cId="326433448" sldId="256"/>
            <ac:spMk id="5" creationId="{5D1066B8-5C39-4DB9-B708-D07BFF825E76}"/>
          </ac:spMkLst>
        </pc:spChg>
        <pc:picChg chg="add mod">
          <ac:chgData name="Zachary Silvis" userId="804ce03f3a9950f7" providerId="LiveId" clId="{293D1FEE-A929-465E-A88D-8DB267467339}" dt="2020-02-24T18:12:05.533" v="14" actId="14100"/>
          <ac:picMkLst>
            <pc:docMk/>
            <pc:sldMk cId="326433448" sldId="256"/>
            <ac:picMk id="6" creationId="{54F26B29-3DDF-4AAC-8237-FDD8331C41B1}"/>
          </ac:picMkLst>
        </pc:picChg>
      </pc:sldChg>
      <pc:sldChg chg="addSp delSp modSp add">
        <pc:chgData name="Zachary Silvis" userId="804ce03f3a9950f7" providerId="LiveId" clId="{293D1FEE-A929-465E-A88D-8DB267467339}" dt="2020-02-24T18:14:04.068" v="22" actId="14100"/>
        <pc:sldMkLst>
          <pc:docMk/>
          <pc:sldMk cId="1426468728" sldId="257"/>
        </pc:sldMkLst>
        <pc:spChg chg="del">
          <ac:chgData name="Zachary Silvis" userId="804ce03f3a9950f7" providerId="LiveId" clId="{293D1FEE-A929-465E-A88D-8DB267467339}" dt="2020-02-24T18:13:49.446" v="17" actId="478"/>
          <ac:spMkLst>
            <pc:docMk/>
            <pc:sldMk cId="1426468728" sldId="257"/>
            <ac:spMk id="2" creationId="{C692BD2E-55FA-42E9-A700-D8A5D706B9C5}"/>
          </ac:spMkLst>
        </pc:spChg>
        <pc:spChg chg="del">
          <ac:chgData name="Zachary Silvis" userId="804ce03f3a9950f7" providerId="LiveId" clId="{293D1FEE-A929-465E-A88D-8DB267467339}" dt="2020-02-24T18:13:46.936" v="16" actId="478"/>
          <ac:spMkLst>
            <pc:docMk/>
            <pc:sldMk cId="1426468728" sldId="257"/>
            <ac:spMk id="3" creationId="{023032FC-14C6-4409-8E05-4F72C233F53D}"/>
          </ac:spMkLst>
        </pc:spChg>
        <pc:spChg chg="add mod">
          <ac:chgData name="Zachary Silvis" userId="804ce03f3a9950f7" providerId="LiveId" clId="{293D1FEE-A929-465E-A88D-8DB267467339}" dt="2020-02-24T18:13:53.525" v="19" actId="1076"/>
          <ac:spMkLst>
            <pc:docMk/>
            <pc:sldMk cId="1426468728" sldId="257"/>
            <ac:spMk id="4" creationId="{1070E29A-AD5A-48B4-B1ED-CE368798D697}"/>
          </ac:spMkLst>
        </pc:spChg>
        <pc:picChg chg="add mod">
          <ac:chgData name="Zachary Silvis" userId="804ce03f3a9950f7" providerId="LiveId" clId="{293D1FEE-A929-465E-A88D-8DB267467339}" dt="2020-02-24T18:14:04.068" v="22" actId="14100"/>
          <ac:picMkLst>
            <pc:docMk/>
            <pc:sldMk cId="1426468728" sldId="257"/>
            <ac:picMk id="5" creationId="{5B88C492-B142-43F8-81A8-D2A2B7BFAD6F}"/>
          </ac:picMkLst>
        </pc:picChg>
      </pc:sldChg>
      <pc:sldChg chg="addSp delSp modSp add">
        <pc:chgData name="Zachary Silvis" userId="804ce03f3a9950f7" providerId="LiveId" clId="{293D1FEE-A929-465E-A88D-8DB267467339}" dt="2020-02-24T18:15:02.636" v="29" actId="1076"/>
        <pc:sldMkLst>
          <pc:docMk/>
          <pc:sldMk cId="2422962645" sldId="258"/>
        </pc:sldMkLst>
        <pc:spChg chg="del">
          <ac:chgData name="Zachary Silvis" userId="804ce03f3a9950f7" providerId="LiveId" clId="{293D1FEE-A929-465E-A88D-8DB267467339}" dt="2020-02-24T18:14:42.747" v="24" actId="478"/>
          <ac:spMkLst>
            <pc:docMk/>
            <pc:sldMk cId="2422962645" sldId="258"/>
            <ac:spMk id="2" creationId="{BF4FDB79-AE7B-4BBA-972C-9AF08879B3DC}"/>
          </ac:spMkLst>
        </pc:spChg>
        <pc:spChg chg="del">
          <ac:chgData name="Zachary Silvis" userId="804ce03f3a9950f7" providerId="LiveId" clId="{293D1FEE-A929-465E-A88D-8DB267467339}" dt="2020-02-24T18:14:44.785" v="25" actId="478"/>
          <ac:spMkLst>
            <pc:docMk/>
            <pc:sldMk cId="2422962645" sldId="258"/>
            <ac:spMk id="3" creationId="{69380491-70F4-4C32-8CAE-978621D9F75B}"/>
          </ac:spMkLst>
        </pc:spChg>
        <pc:spChg chg="add mod">
          <ac:chgData name="Zachary Silvis" userId="804ce03f3a9950f7" providerId="LiveId" clId="{293D1FEE-A929-465E-A88D-8DB267467339}" dt="2020-02-24T18:15:02.636" v="29" actId="1076"/>
          <ac:spMkLst>
            <pc:docMk/>
            <pc:sldMk cId="2422962645" sldId="258"/>
            <ac:spMk id="5" creationId="{676375FF-389F-4AE5-9AF4-07A0B456519F}"/>
          </ac:spMkLst>
        </pc:spChg>
        <pc:picChg chg="add mod">
          <ac:chgData name="Zachary Silvis" userId="804ce03f3a9950f7" providerId="LiveId" clId="{293D1FEE-A929-465E-A88D-8DB267467339}" dt="2020-02-24T18:14:48.293" v="27" actId="1076"/>
          <ac:picMkLst>
            <pc:docMk/>
            <pc:sldMk cId="2422962645" sldId="258"/>
            <ac:picMk id="4" creationId="{10765076-8AA6-41E4-B966-BFE80A471E20}"/>
          </ac:picMkLst>
        </pc:picChg>
      </pc:sldChg>
      <pc:sldChg chg="addSp delSp modSp add">
        <pc:chgData name="Zachary Silvis" userId="804ce03f3a9950f7" providerId="LiveId" clId="{293D1FEE-A929-465E-A88D-8DB267467339}" dt="2020-02-24T18:16:55.339" v="38" actId="1076"/>
        <pc:sldMkLst>
          <pc:docMk/>
          <pc:sldMk cId="1380270842" sldId="259"/>
        </pc:sldMkLst>
        <pc:spChg chg="del">
          <ac:chgData name="Zachary Silvis" userId="804ce03f3a9950f7" providerId="LiveId" clId="{293D1FEE-A929-465E-A88D-8DB267467339}" dt="2020-02-24T18:15:09.740" v="31" actId="478"/>
          <ac:spMkLst>
            <pc:docMk/>
            <pc:sldMk cId="1380270842" sldId="259"/>
            <ac:spMk id="2" creationId="{CA63FE33-FA62-4454-BF52-B5B5ED86E41D}"/>
          </ac:spMkLst>
        </pc:spChg>
        <pc:spChg chg="del">
          <ac:chgData name="Zachary Silvis" userId="804ce03f3a9950f7" providerId="LiveId" clId="{293D1FEE-A929-465E-A88D-8DB267467339}" dt="2020-02-24T18:15:11.386" v="32" actId="478"/>
          <ac:spMkLst>
            <pc:docMk/>
            <pc:sldMk cId="1380270842" sldId="259"/>
            <ac:spMk id="3" creationId="{D6DE34C8-0782-439C-98C4-9FADC3A82D3F}"/>
          </ac:spMkLst>
        </pc:spChg>
        <pc:spChg chg="add mod">
          <ac:chgData name="Zachary Silvis" userId="804ce03f3a9950f7" providerId="LiveId" clId="{293D1FEE-A929-465E-A88D-8DB267467339}" dt="2020-02-24T18:16:46.912" v="35" actId="1076"/>
          <ac:spMkLst>
            <pc:docMk/>
            <pc:sldMk cId="1380270842" sldId="259"/>
            <ac:spMk id="4" creationId="{55196DF3-C89A-4841-9D2C-8FF8E770C18F}"/>
          </ac:spMkLst>
        </pc:spChg>
        <pc:picChg chg="add mod">
          <ac:chgData name="Zachary Silvis" userId="804ce03f3a9950f7" providerId="LiveId" clId="{293D1FEE-A929-465E-A88D-8DB267467339}" dt="2020-02-24T18:16:55.339" v="38" actId="1076"/>
          <ac:picMkLst>
            <pc:docMk/>
            <pc:sldMk cId="1380270842" sldId="259"/>
            <ac:picMk id="5" creationId="{6E9E4FD0-4694-43C0-8A07-767CA72D4C6E}"/>
          </ac:picMkLst>
        </pc:picChg>
      </pc:sldChg>
      <pc:sldChg chg="addSp delSp modSp add">
        <pc:chgData name="Zachary Silvis" userId="804ce03f3a9950f7" providerId="LiveId" clId="{293D1FEE-A929-465E-A88D-8DB267467339}" dt="2020-02-24T18:20:19.981" v="46" actId="1076"/>
        <pc:sldMkLst>
          <pc:docMk/>
          <pc:sldMk cId="1940080776" sldId="260"/>
        </pc:sldMkLst>
        <pc:spChg chg="del">
          <ac:chgData name="Zachary Silvis" userId="804ce03f3a9950f7" providerId="LiveId" clId="{293D1FEE-A929-465E-A88D-8DB267467339}" dt="2020-02-24T18:20:09.937" v="43" actId="478"/>
          <ac:spMkLst>
            <pc:docMk/>
            <pc:sldMk cId="1940080776" sldId="260"/>
            <ac:spMk id="2" creationId="{79D800EA-6EDB-4230-8249-CAFB73F90EF3}"/>
          </ac:spMkLst>
        </pc:spChg>
        <pc:spChg chg="del">
          <ac:chgData name="Zachary Silvis" userId="804ce03f3a9950f7" providerId="LiveId" clId="{293D1FEE-A929-465E-A88D-8DB267467339}" dt="2020-02-24T18:20:04.385" v="40" actId="478"/>
          <ac:spMkLst>
            <pc:docMk/>
            <pc:sldMk cId="1940080776" sldId="260"/>
            <ac:spMk id="3" creationId="{2762E08D-E2F8-4A88-974B-75716C790393}"/>
          </ac:spMkLst>
        </pc:spChg>
        <pc:spChg chg="add mod">
          <ac:chgData name="Zachary Silvis" userId="804ce03f3a9950f7" providerId="LiveId" clId="{293D1FEE-A929-465E-A88D-8DB267467339}" dt="2020-02-24T18:20:08.248" v="42" actId="1076"/>
          <ac:spMkLst>
            <pc:docMk/>
            <pc:sldMk cId="1940080776" sldId="260"/>
            <ac:spMk id="4" creationId="{B769ADFE-2AD3-4302-907F-F9502AD62F6B}"/>
          </ac:spMkLst>
        </pc:spChg>
        <pc:picChg chg="add mod">
          <ac:chgData name="Zachary Silvis" userId="804ce03f3a9950f7" providerId="LiveId" clId="{293D1FEE-A929-465E-A88D-8DB267467339}" dt="2020-02-24T18:20:19.981" v="46" actId="1076"/>
          <ac:picMkLst>
            <pc:docMk/>
            <pc:sldMk cId="1940080776" sldId="260"/>
            <ac:picMk id="5" creationId="{7A61AE0F-8926-4893-89A7-EA73E9AA8AFC}"/>
          </ac:picMkLst>
        </pc:picChg>
      </pc:sldChg>
      <pc:sldChg chg="addSp delSp modSp add">
        <pc:chgData name="Zachary Silvis" userId="804ce03f3a9950f7" providerId="LiveId" clId="{293D1FEE-A929-465E-A88D-8DB267467339}" dt="2020-02-24T18:20:37.982" v="52" actId="1076"/>
        <pc:sldMkLst>
          <pc:docMk/>
          <pc:sldMk cId="253676626" sldId="261"/>
        </pc:sldMkLst>
        <pc:spChg chg="del">
          <ac:chgData name="Zachary Silvis" userId="804ce03f3a9950f7" providerId="LiveId" clId="{293D1FEE-A929-465E-A88D-8DB267467339}" dt="2020-02-24T18:20:32.270" v="48" actId="478"/>
          <ac:spMkLst>
            <pc:docMk/>
            <pc:sldMk cId="253676626" sldId="261"/>
            <ac:spMk id="2" creationId="{DE6F77F9-0668-4386-BE4A-E08DDEE5A9F2}"/>
          </ac:spMkLst>
        </pc:spChg>
        <pc:spChg chg="del">
          <ac:chgData name="Zachary Silvis" userId="804ce03f3a9950f7" providerId="LiveId" clId="{293D1FEE-A929-465E-A88D-8DB267467339}" dt="2020-02-24T18:20:34.063" v="49" actId="478"/>
          <ac:spMkLst>
            <pc:docMk/>
            <pc:sldMk cId="253676626" sldId="261"/>
            <ac:spMk id="3" creationId="{D7BA7156-1493-4751-A61D-12C40E44A9FB}"/>
          </ac:spMkLst>
        </pc:spChg>
        <pc:picChg chg="add mod">
          <ac:chgData name="Zachary Silvis" userId="804ce03f3a9950f7" providerId="LiveId" clId="{293D1FEE-A929-465E-A88D-8DB267467339}" dt="2020-02-24T18:20:37.982" v="52" actId="1076"/>
          <ac:picMkLst>
            <pc:docMk/>
            <pc:sldMk cId="253676626" sldId="261"/>
            <ac:picMk id="5" creationId="{A0C37AA1-B2DC-4398-9A1E-07B5DDA5112A}"/>
          </ac:picMkLst>
        </pc:picChg>
      </pc:sldChg>
      <pc:sldChg chg="addSp delSp modSp add">
        <pc:chgData name="Zachary Silvis" userId="804ce03f3a9950f7" providerId="LiveId" clId="{293D1FEE-A929-465E-A88D-8DB267467339}" dt="2020-02-24T18:22:26.839" v="62" actId="1076"/>
        <pc:sldMkLst>
          <pc:docMk/>
          <pc:sldMk cId="225027424" sldId="262"/>
        </pc:sldMkLst>
        <pc:spChg chg="del">
          <ac:chgData name="Zachary Silvis" userId="804ce03f3a9950f7" providerId="LiveId" clId="{293D1FEE-A929-465E-A88D-8DB267467339}" dt="2020-02-24T18:21:10.665" v="54" actId="478"/>
          <ac:spMkLst>
            <pc:docMk/>
            <pc:sldMk cId="225027424" sldId="262"/>
            <ac:spMk id="2" creationId="{9C1647ED-4077-41F9-A444-4C6742BD9381}"/>
          </ac:spMkLst>
        </pc:spChg>
        <pc:spChg chg="del">
          <ac:chgData name="Zachary Silvis" userId="804ce03f3a9950f7" providerId="LiveId" clId="{293D1FEE-A929-465E-A88D-8DB267467339}" dt="2020-02-24T18:21:11.777" v="55" actId="478"/>
          <ac:spMkLst>
            <pc:docMk/>
            <pc:sldMk cId="225027424" sldId="262"/>
            <ac:spMk id="3" creationId="{0C1578F2-2091-4F4B-AAF1-E1AB0B55B9EC}"/>
          </ac:spMkLst>
        </pc:spChg>
        <pc:spChg chg="add del">
          <ac:chgData name="Zachary Silvis" userId="804ce03f3a9950f7" providerId="LiveId" clId="{293D1FEE-A929-465E-A88D-8DB267467339}" dt="2020-02-24T18:22:06.029" v="57" actId="478"/>
          <ac:spMkLst>
            <pc:docMk/>
            <pc:sldMk cId="225027424" sldId="262"/>
            <ac:spMk id="4" creationId="{4EEABA8C-82FB-4B23-B685-828978CC139F}"/>
          </ac:spMkLst>
        </pc:spChg>
        <pc:spChg chg="add mod">
          <ac:chgData name="Zachary Silvis" userId="804ce03f3a9950f7" providerId="LiveId" clId="{293D1FEE-A929-465E-A88D-8DB267467339}" dt="2020-02-24T18:22:12.663" v="59" actId="1076"/>
          <ac:spMkLst>
            <pc:docMk/>
            <pc:sldMk cId="225027424" sldId="262"/>
            <ac:spMk id="5" creationId="{ACAF1F82-E225-479A-9B5F-0A5E1237A979}"/>
          </ac:spMkLst>
        </pc:spChg>
        <pc:picChg chg="add mod">
          <ac:chgData name="Zachary Silvis" userId="804ce03f3a9950f7" providerId="LiveId" clId="{293D1FEE-A929-465E-A88D-8DB267467339}" dt="2020-02-24T18:22:26.839" v="62" actId="1076"/>
          <ac:picMkLst>
            <pc:docMk/>
            <pc:sldMk cId="225027424" sldId="262"/>
            <ac:picMk id="6" creationId="{BD81059C-414B-4DDB-8067-3FB3B3111569}"/>
          </ac:picMkLst>
        </pc:picChg>
      </pc:sldChg>
      <pc:sldChg chg="addSp delSp modSp add">
        <pc:chgData name="Zachary Silvis" userId="804ce03f3a9950f7" providerId="LiveId" clId="{293D1FEE-A929-465E-A88D-8DB267467339}" dt="2020-02-24T18:23:55.455" v="71" actId="1076"/>
        <pc:sldMkLst>
          <pc:docMk/>
          <pc:sldMk cId="1381940064" sldId="263"/>
        </pc:sldMkLst>
        <pc:spChg chg="del">
          <ac:chgData name="Zachary Silvis" userId="804ce03f3a9950f7" providerId="LiveId" clId="{293D1FEE-A929-465E-A88D-8DB267467339}" dt="2020-02-24T18:22:55.893" v="64" actId="478"/>
          <ac:spMkLst>
            <pc:docMk/>
            <pc:sldMk cId="1381940064" sldId="263"/>
            <ac:spMk id="2" creationId="{496E6059-51B4-4F5F-9C92-9089BE22FF0E}"/>
          </ac:spMkLst>
        </pc:spChg>
        <pc:spChg chg="del">
          <ac:chgData name="Zachary Silvis" userId="804ce03f3a9950f7" providerId="LiveId" clId="{293D1FEE-A929-465E-A88D-8DB267467339}" dt="2020-02-24T18:22:58.357" v="65" actId="478"/>
          <ac:spMkLst>
            <pc:docMk/>
            <pc:sldMk cId="1381940064" sldId="263"/>
            <ac:spMk id="3" creationId="{16E66F1B-B13B-4F66-B8B5-CD2CF2D235DD}"/>
          </ac:spMkLst>
        </pc:spChg>
        <pc:spChg chg="add mod">
          <ac:chgData name="Zachary Silvis" userId="804ce03f3a9950f7" providerId="LiveId" clId="{293D1FEE-A929-465E-A88D-8DB267467339}" dt="2020-02-24T18:23:42.934" v="68" actId="1076"/>
          <ac:spMkLst>
            <pc:docMk/>
            <pc:sldMk cId="1381940064" sldId="263"/>
            <ac:spMk id="4" creationId="{C019111E-3B82-4A77-85F5-50D670D3AAB6}"/>
          </ac:spMkLst>
        </pc:spChg>
        <pc:picChg chg="add mod">
          <ac:chgData name="Zachary Silvis" userId="804ce03f3a9950f7" providerId="LiveId" clId="{293D1FEE-A929-465E-A88D-8DB267467339}" dt="2020-02-24T18:23:55.455" v="71" actId="1076"/>
          <ac:picMkLst>
            <pc:docMk/>
            <pc:sldMk cId="1381940064" sldId="263"/>
            <ac:picMk id="5" creationId="{F346B6D9-B612-4DFD-9172-D6D2E2CF46E6}"/>
          </ac:picMkLst>
        </pc:picChg>
      </pc:sldChg>
      <pc:sldChg chg="addSp delSp modSp add">
        <pc:chgData name="Zachary Silvis" userId="804ce03f3a9950f7" providerId="LiveId" clId="{293D1FEE-A929-465E-A88D-8DB267467339}" dt="2020-02-24T18:25:34.919" v="82" actId="1076"/>
        <pc:sldMkLst>
          <pc:docMk/>
          <pc:sldMk cId="4008584822" sldId="264"/>
        </pc:sldMkLst>
        <pc:spChg chg="del">
          <ac:chgData name="Zachary Silvis" userId="804ce03f3a9950f7" providerId="LiveId" clId="{293D1FEE-A929-465E-A88D-8DB267467339}" dt="2020-02-24T18:25:10.435" v="73" actId="478"/>
          <ac:spMkLst>
            <pc:docMk/>
            <pc:sldMk cId="4008584822" sldId="264"/>
            <ac:spMk id="2" creationId="{8F1B0423-7E90-4A39-8A14-E2F295DBA4BE}"/>
          </ac:spMkLst>
        </pc:spChg>
        <pc:spChg chg="del">
          <ac:chgData name="Zachary Silvis" userId="804ce03f3a9950f7" providerId="LiveId" clId="{293D1FEE-A929-465E-A88D-8DB267467339}" dt="2020-02-24T18:25:11.378" v="74" actId="478"/>
          <ac:spMkLst>
            <pc:docMk/>
            <pc:sldMk cId="4008584822" sldId="264"/>
            <ac:spMk id="3" creationId="{57D82AB7-E411-466E-B48E-134A57072245}"/>
          </ac:spMkLst>
        </pc:spChg>
        <pc:spChg chg="add mod">
          <ac:chgData name="Zachary Silvis" userId="804ce03f3a9950f7" providerId="LiveId" clId="{293D1FEE-A929-465E-A88D-8DB267467339}" dt="2020-02-24T18:25:23.967" v="78" actId="14100"/>
          <ac:spMkLst>
            <pc:docMk/>
            <pc:sldMk cId="4008584822" sldId="264"/>
            <ac:spMk id="4" creationId="{72675AEA-0E7D-4C90-9B50-97F2AE194B45}"/>
          </ac:spMkLst>
        </pc:spChg>
        <pc:picChg chg="add mod">
          <ac:chgData name="Zachary Silvis" userId="804ce03f3a9950f7" providerId="LiveId" clId="{293D1FEE-A929-465E-A88D-8DB267467339}" dt="2020-02-24T18:25:34.919" v="82" actId="1076"/>
          <ac:picMkLst>
            <pc:docMk/>
            <pc:sldMk cId="4008584822" sldId="264"/>
            <ac:picMk id="5" creationId="{D06A9145-3A09-401C-BCDB-EBEA54E86379}"/>
          </ac:picMkLst>
        </pc:picChg>
      </pc:sldChg>
      <pc:sldChg chg="addSp delSp modSp add">
        <pc:chgData name="Zachary Silvis" userId="804ce03f3a9950f7" providerId="LiveId" clId="{293D1FEE-A929-465E-A88D-8DB267467339}" dt="2020-02-24T18:31:49.238" v="95" actId="1076"/>
        <pc:sldMkLst>
          <pc:docMk/>
          <pc:sldMk cId="4143275173" sldId="265"/>
        </pc:sldMkLst>
        <pc:spChg chg="del">
          <ac:chgData name="Zachary Silvis" userId="804ce03f3a9950f7" providerId="LiveId" clId="{293D1FEE-A929-465E-A88D-8DB267467339}" dt="2020-02-24T18:28:26.112" v="84" actId="478"/>
          <ac:spMkLst>
            <pc:docMk/>
            <pc:sldMk cId="4143275173" sldId="265"/>
            <ac:spMk id="2" creationId="{06D019CE-AC11-4A0E-9CCD-68BE20FF9F3D}"/>
          </ac:spMkLst>
        </pc:spChg>
        <pc:spChg chg="del">
          <ac:chgData name="Zachary Silvis" userId="804ce03f3a9950f7" providerId="LiveId" clId="{293D1FEE-A929-465E-A88D-8DB267467339}" dt="2020-02-24T18:28:27.253" v="85" actId="478"/>
          <ac:spMkLst>
            <pc:docMk/>
            <pc:sldMk cId="4143275173" sldId="265"/>
            <ac:spMk id="3" creationId="{09EFD39A-8CBA-40B4-BA70-8517AEBEB538}"/>
          </ac:spMkLst>
        </pc:spChg>
        <pc:spChg chg="add del mod">
          <ac:chgData name="Zachary Silvis" userId="804ce03f3a9950f7" providerId="LiveId" clId="{293D1FEE-A929-465E-A88D-8DB267467339}" dt="2020-02-24T18:30:51.791" v="89" actId="478"/>
          <ac:spMkLst>
            <pc:docMk/>
            <pc:sldMk cId="4143275173" sldId="265"/>
            <ac:spMk id="4" creationId="{52884001-5DA5-447B-B3D1-272155FADF04}"/>
          </ac:spMkLst>
        </pc:spChg>
        <pc:spChg chg="add mod">
          <ac:chgData name="Zachary Silvis" userId="804ce03f3a9950f7" providerId="LiveId" clId="{293D1FEE-A929-465E-A88D-8DB267467339}" dt="2020-02-24T18:31:42.465" v="93" actId="1076"/>
          <ac:spMkLst>
            <pc:docMk/>
            <pc:sldMk cId="4143275173" sldId="265"/>
            <ac:spMk id="5" creationId="{7DF237F6-6862-44DF-822C-9916D0C25AEE}"/>
          </ac:spMkLst>
        </pc:spChg>
        <pc:picChg chg="add mod">
          <ac:chgData name="Zachary Silvis" userId="804ce03f3a9950f7" providerId="LiveId" clId="{293D1FEE-A929-465E-A88D-8DB267467339}" dt="2020-02-24T18:31:49.238" v="95" actId="1076"/>
          <ac:picMkLst>
            <pc:docMk/>
            <pc:sldMk cId="4143275173" sldId="265"/>
            <ac:picMk id="6" creationId="{93028841-1802-48E2-B9A5-D2C6D9F3413B}"/>
          </ac:picMkLst>
        </pc:picChg>
      </pc:sldChg>
      <pc:sldChg chg="addSp delSp modSp add">
        <pc:chgData name="Zachary Silvis" userId="804ce03f3a9950f7" providerId="LiveId" clId="{293D1FEE-A929-465E-A88D-8DB267467339}" dt="2020-02-24T18:33:18.622" v="103" actId="1076"/>
        <pc:sldMkLst>
          <pc:docMk/>
          <pc:sldMk cId="1055500715" sldId="266"/>
        </pc:sldMkLst>
        <pc:spChg chg="del">
          <ac:chgData name="Zachary Silvis" userId="804ce03f3a9950f7" providerId="LiveId" clId="{293D1FEE-A929-465E-A88D-8DB267467339}" dt="2020-02-24T18:31:55.119" v="97" actId="478"/>
          <ac:spMkLst>
            <pc:docMk/>
            <pc:sldMk cId="1055500715" sldId="266"/>
            <ac:spMk id="2" creationId="{6C2B19A8-C408-4114-AA36-DB935D925022}"/>
          </ac:spMkLst>
        </pc:spChg>
        <pc:spChg chg="del">
          <ac:chgData name="Zachary Silvis" userId="804ce03f3a9950f7" providerId="LiveId" clId="{293D1FEE-A929-465E-A88D-8DB267467339}" dt="2020-02-24T18:31:56.826" v="98" actId="478"/>
          <ac:spMkLst>
            <pc:docMk/>
            <pc:sldMk cId="1055500715" sldId="266"/>
            <ac:spMk id="3" creationId="{16B06F92-B49B-41CE-B735-70790D1C9E38}"/>
          </ac:spMkLst>
        </pc:spChg>
        <pc:spChg chg="add mod">
          <ac:chgData name="Zachary Silvis" userId="804ce03f3a9950f7" providerId="LiveId" clId="{293D1FEE-A929-465E-A88D-8DB267467339}" dt="2020-02-24T18:33:08.955" v="100" actId="1076"/>
          <ac:spMkLst>
            <pc:docMk/>
            <pc:sldMk cId="1055500715" sldId="266"/>
            <ac:spMk id="4" creationId="{08B91FFC-44BB-4351-96E4-04B405CC2705}"/>
          </ac:spMkLst>
        </pc:spChg>
        <pc:picChg chg="add mod">
          <ac:chgData name="Zachary Silvis" userId="804ce03f3a9950f7" providerId="LiveId" clId="{293D1FEE-A929-465E-A88D-8DB267467339}" dt="2020-02-24T18:33:18.622" v="103" actId="1076"/>
          <ac:picMkLst>
            <pc:docMk/>
            <pc:sldMk cId="1055500715" sldId="266"/>
            <ac:picMk id="5" creationId="{A8425A85-41CF-486E-82A6-7D3B0881D79C}"/>
          </ac:picMkLst>
        </pc:picChg>
      </pc:sldChg>
      <pc:sldChg chg="addSp delSp modSp add">
        <pc:chgData name="Zachary Silvis" userId="804ce03f3a9950f7" providerId="LiveId" clId="{293D1FEE-A929-465E-A88D-8DB267467339}" dt="2020-02-24T18:34:33.569" v="111" actId="1076"/>
        <pc:sldMkLst>
          <pc:docMk/>
          <pc:sldMk cId="2169024592" sldId="267"/>
        </pc:sldMkLst>
        <pc:spChg chg="del">
          <ac:chgData name="Zachary Silvis" userId="804ce03f3a9950f7" providerId="LiveId" clId="{293D1FEE-A929-465E-A88D-8DB267467339}" dt="2020-02-24T18:33:57.733" v="105" actId="478"/>
          <ac:spMkLst>
            <pc:docMk/>
            <pc:sldMk cId="2169024592" sldId="267"/>
            <ac:spMk id="2" creationId="{01270707-D459-40F5-A3EA-00EED850F7B7}"/>
          </ac:spMkLst>
        </pc:spChg>
        <pc:spChg chg="del">
          <ac:chgData name="Zachary Silvis" userId="804ce03f3a9950f7" providerId="LiveId" clId="{293D1FEE-A929-465E-A88D-8DB267467339}" dt="2020-02-24T18:33:58.918" v="106" actId="478"/>
          <ac:spMkLst>
            <pc:docMk/>
            <pc:sldMk cId="2169024592" sldId="267"/>
            <ac:spMk id="3" creationId="{E8291D44-89BB-4760-82B9-2E2DBD4A31F8}"/>
          </ac:spMkLst>
        </pc:spChg>
        <pc:spChg chg="add mod">
          <ac:chgData name="Zachary Silvis" userId="804ce03f3a9950f7" providerId="LiveId" clId="{293D1FEE-A929-465E-A88D-8DB267467339}" dt="2020-02-24T18:34:33.569" v="111" actId="1076"/>
          <ac:spMkLst>
            <pc:docMk/>
            <pc:sldMk cId="2169024592" sldId="267"/>
            <ac:spMk id="5" creationId="{D139D906-8E93-4EC4-8622-F2D9DF1505B2}"/>
          </ac:spMkLst>
        </pc:spChg>
        <pc:picChg chg="add mod">
          <ac:chgData name="Zachary Silvis" userId="804ce03f3a9950f7" providerId="LiveId" clId="{293D1FEE-A929-465E-A88D-8DB267467339}" dt="2020-02-24T18:34:04.936" v="109" actId="1076"/>
          <ac:picMkLst>
            <pc:docMk/>
            <pc:sldMk cId="2169024592" sldId="267"/>
            <ac:picMk id="4" creationId="{59ED43CF-39B8-4866-ACB0-8E7736CB12ED}"/>
          </ac:picMkLst>
        </pc:picChg>
      </pc:sldChg>
      <pc:sldChg chg="addSp delSp modSp add">
        <pc:chgData name="Zachary Silvis" userId="804ce03f3a9950f7" providerId="LiveId" clId="{293D1FEE-A929-465E-A88D-8DB267467339}" dt="2020-02-24T18:35:43.748" v="118" actId="1076"/>
        <pc:sldMkLst>
          <pc:docMk/>
          <pc:sldMk cId="3352034093" sldId="268"/>
        </pc:sldMkLst>
        <pc:spChg chg="del">
          <ac:chgData name="Zachary Silvis" userId="804ce03f3a9950f7" providerId="LiveId" clId="{293D1FEE-A929-465E-A88D-8DB267467339}" dt="2020-02-24T18:35:25.445" v="113" actId="478"/>
          <ac:spMkLst>
            <pc:docMk/>
            <pc:sldMk cId="3352034093" sldId="268"/>
            <ac:spMk id="2" creationId="{1A07B9E7-0085-4BDA-AFE3-C102086F5965}"/>
          </ac:spMkLst>
        </pc:spChg>
        <pc:spChg chg="del">
          <ac:chgData name="Zachary Silvis" userId="804ce03f3a9950f7" providerId="LiveId" clId="{293D1FEE-A929-465E-A88D-8DB267467339}" dt="2020-02-24T18:35:26.940" v="114" actId="478"/>
          <ac:spMkLst>
            <pc:docMk/>
            <pc:sldMk cId="3352034093" sldId="268"/>
            <ac:spMk id="3" creationId="{AFF2B0A8-876A-4042-865F-5C820430ACE9}"/>
          </ac:spMkLst>
        </pc:spChg>
        <pc:spChg chg="add mod">
          <ac:chgData name="Zachary Silvis" userId="804ce03f3a9950f7" providerId="LiveId" clId="{293D1FEE-A929-465E-A88D-8DB267467339}" dt="2020-02-24T18:35:43.748" v="118" actId="1076"/>
          <ac:spMkLst>
            <pc:docMk/>
            <pc:sldMk cId="3352034093" sldId="268"/>
            <ac:spMk id="5" creationId="{9A2C65D9-99A0-4496-B0F1-D5A1C2D02D24}"/>
          </ac:spMkLst>
        </pc:spChg>
        <pc:picChg chg="add mod">
          <ac:chgData name="Zachary Silvis" userId="804ce03f3a9950f7" providerId="LiveId" clId="{293D1FEE-A929-465E-A88D-8DB267467339}" dt="2020-02-24T18:35:33.454" v="116" actId="1076"/>
          <ac:picMkLst>
            <pc:docMk/>
            <pc:sldMk cId="3352034093" sldId="268"/>
            <ac:picMk id="4" creationId="{D432AAD0-FB7B-4551-835E-2A8CF5AE7A86}"/>
          </ac:picMkLst>
        </pc:picChg>
      </pc:sldChg>
      <pc:sldChg chg="addSp delSp modSp add">
        <pc:chgData name="Zachary Silvis" userId="804ce03f3a9950f7" providerId="LiveId" clId="{293D1FEE-A929-465E-A88D-8DB267467339}" dt="2020-02-24T18:36:55.929" v="127" actId="1076"/>
        <pc:sldMkLst>
          <pc:docMk/>
          <pc:sldMk cId="437359779" sldId="269"/>
        </pc:sldMkLst>
        <pc:spChg chg="del">
          <ac:chgData name="Zachary Silvis" userId="804ce03f3a9950f7" providerId="LiveId" clId="{293D1FEE-A929-465E-A88D-8DB267467339}" dt="2020-02-24T18:36:19.206" v="120" actId="478"/>
          <ac:spMkLst>
            <pc:docMk/>
            <pc:sldMk cId="437359779" sldId="269"/>
            <ac:spMk id="2" creationId="{9AB6F3A9-2007-4349-A0C6-6D8E0652DC7E}"/>
          </ac:spMkLst>
        </pc:spChg>
        <pc:spChg chg="del">
          <ac:chgData name="Zachary Silvis" userId="804ce03f3a9950f7" providerId="LiveId" clId="{293D1FEE-A929-465E-A88D-8DB267467339}" dt="2020-02-24T18:36:20.299" v="121" actId="478"/>
          <ac:spMkLst>
            <pc:docMk/>
            <pc:sldMk cId="437359779" sldId="269"/>
            <ac:spMk id="3" creationId="{1F652B0B-2E20-42AD-857E-199B0559FB4B}"/>
          </ac:spMkLst>
        </pc:spChg>
        <pc:spChg chg="add mod">
          <ac:chgData name="Zachary Silvis" userId="804ce03f3a9950f7" providerId="LiveId" clId="{293D1FEE-A929-465E-A88D-8DB267467339}" dt="2020-02-24T18:36:45.748" v="123" actId="1076"/>
          <ac:spMkLst>
            <pc:docMk/>
            <pc:sldMk cId="437359779" sldId="269"/>
            <ac:spMk id="4" creationId="{78E68DBE-8D7B-4DBF-B087-111240CC7F54}"/>
          </ac:spMkLst>
        </pc:spChg>
        <pc:picChg chg="add mod">
          <ac:chgData name="Zachary Silvis" userId="804ce03f3a9950f7" providerId="LiveId" clId="{293D1FEE-A929-465E-A88D-8DB267467339}" dt="2020-02-24T18:36:55.929" v="127" actId="1076"/>
          <ac:picMkLst>
            <pc:docMk/>
            <pc:sldMk cId="437359779" sldId="269"/>
            <ac:picMk id="5" creationId="{190C13AA-EE91-40F3-B873-8D1787A7B737}"/>
          </ac:picMkLst>
        </pc:picChg>
      </pc:sldChg>
      <pc:sldChg chg="addSp delSp modSp add">
        <pc:chgData name="Zachary Silvis" userId="804ce03f3a9950f7" providerId="LiveId" clId="{293D1FEE-A929-465E-A88D-8DB267467339}" dt="2020-02-24T18:39:53.357" v="145" actId="1076"/>
        <pc:sldMkLst>
          <pc:docMk/>
          <pc:sldMk cId="4050242019" sldId="270"/>
        </pc:sldMkLst>
        <pc:spChg chg="del">
          <ac:chgData name="Zachary Silvis" userId="804ce03f3a9950f7" providerId="LiveId" clId="{293D1FEE-A929-465E-A88D-8DB267467339}" dt="2020-02-24T18:39:34.664" v="139" actId="478"/>
          <ac:spMkLst>
            <pc:docMk/>
            <pc:sldMk cId="4050242019" sldId="270"/>
            <ac:spMk id="2" creationId="{6F4E8143-FC6B-4029-8B86-17F830C9C1FC}"/>
          </ac:spMkLst>
        </pc:spChg>
        <pc:spChg chg="del">
          <ac:chgData name="Zachary Silvis" userId="804ce03f3a9950f7" providerId="LiveId" clId="{293D1FEE-A929-465E-A88D-8DB267467339}" dt="2020-02-24T18:39:35.685" v="140" actId="478"/>
          <ac:spMkLst>
            <pc:docMk/>
            <pc:sldMk cId="4050242019" sldId="270"/>
            <ac:spMk id="3" creationId="{B135DE0A-73F5-4473-A6FE-9E4D8A7B3600}"/>
          </ac:spMkLst>
        </pc:spChg>
        <pc:spChg chg="add mod">
          <ac:chgData name="Zachary Silvis" userId="804ce03f3a9950f7" providerId="LiveId" clId="{293D1FEE-A929-465E-A88D-8DB267467339}" dt="2020-02-24T18:39:43.805" v="142" actId="1076"/>
          <ac:spMkLst>
            <pc:docMk/>
            <pc:sldMk cId="4050242019" sldId="270"/>
            <ac:spMk id="4" creationId="{04E726E5-6499-438C-8651-57DC7766B716}"/>
          </ac:spMkLst>
        </pc:spChg>
        <pc:picChg chg="add mod">
          <ac:chgData name="Zachary Silvis" userId="804ce03f3a9950f7" providerId="LiveId" clId="{293D1FEE-A929-465E-A88D-8DB267467339}" dt="2020-02-24T18:39:53.357" v="145" actId="1076"/>
          <ac:picMkLst>
            <pc:docMk/>
            <pc:sldMk cId="4050242019" sldId="270"/>
            <ac:picMk id="5" creationId="{EA0936B4-6C75-4F37-97AB-EB25BF39C679}"/>
          </ac:picMkLst>
        </pc:picChg>
      </pc:sldChg>
      <pc:sldChg chg="addSp delSp modSp add ord">
        <pc:chgData name="Zachary Silvis" userId="804ce03f3a9950f7" providerId="LiveId" clId="{293D1FEE-A929-465E-A88D-8DB267467339}" dt="2020-02-24T18:39:13.451" v="138"/>
        <pc:sldMkLst>
          <pc:docMk/>
          <pc:sldMk cId="2758234452" sldId="271"/>
        </pc:sldMkLst>
        <pc:spChg chg="del">
          <ac:chgData name="Zachary Silvis" userId="804ce03f3a9950f7" providerId="LiveId" clId="{293D1FEE-A929-465E-A88D-8DB267467339}" dt="2020-02-24T18:38:40.778" v="130" actId="478"/>
          <ac:spMkLst>
            <pc:docMk/>
            <pc:sldMk cId="2758234452" sldId="271"/>
            <ac:spMk id="2" creationId="{26BDC036-44D4-4D5C-858A-FC605367EE96}"/>
          </ac:spMkLst>
        </pc:spChg>
        <pc:spChg chg="del">
          <ac:chgData name="Zachary Silvis" userId="804ce03f3a9950f7" providerId="LiveId" clId="{293D1FEE-A929-465E-A88D-8DB267467339}" dt="2020-02-24T18:38:42.094" v="131" actId="478"/>
          <ac:spMkLst>
            <pc:docMk/>
            <pc:sldMk cId="2758234452" sldId="271"/>
            <ac:spMk id="3" creationId="{E652F601-B54C-4C9D-A0B6-463BA2200612}"/>
          </ac:spMkLst>
        </pc:spChg>
        <pc:spChg chg="add mod">
          <ac:chgData name="Zachary Silvis" userId="804ce03f3a9950f7" providerId="LiveId" clId="{293D1FEE-A929-465E-A88D-8DB267467339}" dt="2020-02-24T18:38:56.081" v="136" actId="1076"/>
          <ac:spMkLst>
            <pc:docMk/>
            <pc:sldMk cId="2758234452" sldId="271"/>
            <ac:spMk id="5" creationId="{4C39A6AF-E16B-4B7C-AE07-A89BFA54E958}"/>
          </ac:spMkLst>
        </pc:spChg>
        <pc:picChg chg="add mod">
          <ac:chgData name="Zachary Silvis" userId="804ce03f3a9950f7" providerId="LiveId" clId="{293D1FEE-A929-465E-A88D-8DB267467339}" dt="2020-02-24T18:38:48.757" v="134" actId="1076"/>
          <ac:picMkLst>
            <pc:docMk/>
            <pc:sldMk cId="2758234452" sldId="271"/>
            <ac:picMk id="4" creationId="{AA349E78-29F9-47B0-AC2B-A97F36BDB86A}"/>
          </ac:picMkLst>
        </pc:picChg>
      </pc:sldChg>
      <pc:sldChg chg="addSp delSp modSp add">
        <pc:chgData name="Zachary Silvis" userId="804ce03f3a9950f7" providerId="LiveId" clId="{293D1FEE-A929-465E-A88D-8DB267467339}" dt="2020-02-24T18:43:17.795" v="153" actId="14100"/>
        <pc:sldMkLst>
          <pc:docMk/>
          <pc:sldMk cId="996910439" sldId="272"/>
        </pc:sldMkLst>
        <pc:spChg chg="del">
          <ac:chgData name="Zachary Silvis" userId="804ce03f3a9950f7" providerId="LiveId" clId="{293D1FEE-A929-465E-A88D-8DB267467339}" dt="2020-02-24T18:42:56.887" v="147" actId="478"/>
          <ac:spMkLst>
            <pc:docMk/>
            <pc:sldMk cId="996910439" sldId="272"/>
            <ac:spMk id="2" creationId="{AD183E52-720A-4079-B4EB-1C4543E65CB1}"/>
          </ac:spMkLst>
        </pc:spChg>
        <pc:spChg chg="del">
          <ac:chgData name="Zachary Silvis" userId="804ce03f3a9950f7" providerId="LiveId" clId="{293D1FEE-A929-465E-A88D-8DB267467339}" dt="2020-02-24T18:42:57.958" v="148" actId="478"/>
          <ac:spMkLst>
            <pc:docMk/>
            <pc:sldMk cId="996910439" sldId="272"/>
            <ac:spMk id="3" creationId="{07C57A66-A9F6-4B1D-A5B9-DB5C2C6F1FEE}"/>
          </ac:spMkLst>
        </pc:spChg>
        <pc:spChg chg="add mod">
          <ac:chgData name="Zachary Silvis" userId="804ce03f3a9950f7" providerId="LiveId" clId="{293D1FEE-A929-465E-A88D-8DB267467339}" dt="2020-02-24T18:43:08.424" v="150" actId="1076"/>
          <ac:spMkLst>
            <pc:docMk/>
            <pc:sldMk cId="996910439" sldId="272"/>
            <ac:spMk id="4" creationId="{5E5C9CA3-59D3-4792-A66B-E87D47049F34}"/>
          </ac:spMkLst>
        </pc:spChg>
        <pc:picChg chg="add mod">
          <ac:chgData name="Zachary Silvis" userId="804ce03f3a9950f7" providerId="LiveId" clId="{293D1FEE-A929-465E-A88D-8DB267467339}" dt="2020-02-24T18:43:17.795" v="153" actId="14100"/>
          <ac:picMkLst>
            <pc:docMk/>
            <pc:sldMk cId="996910439" sldId="272"/>
            <ac:picMk id="5" creationId="{157E602C-B5D5-4C9F-98E0-D0B5BD89F00C}"/>
          </ac:picMkLst>
        </pc:picChg>
      </pc:sldChg>
      <pc:sldChg chg="addSp delSp modSp add">
        <pc:chgData name="Zachary Silvis" userId="804ce03f3a9950f7" providerId="LiveId" clId="{293D1FEE-A929-465E-A88D-8DB267467339}" dt="2020-02-24T18:44:03.482" v="161" actId="1076"/>
        <pc:sldMkLst>
          <pc:docMk/>
          <pc:sldMk cId="2679197070" sldId="273"/>
        </pc:sldMkLst>
        <pc:spChg chg="del">
          <ac:chgData name="Zachary Silvis" userId="804ce03f3a9950f7" providerId="LiveId" clId="{293D1FEE-A929-465E-A88D-8DB267467339}" dt="2020-02-24T18:43:45.238" v="155" actId="478"/>
          <ac:spMkLst>
            <pc:docMk/>
            <pc:sldMk cId="2679197070" sldId="273"/>
            <ac:spMk id="2" creationId="{0100090A-C58C-4DFD-A8AF-32C890731937}"/>
          </ac:spMkLst>
        </pc:spChg>
        <pc:spChg chg="del">
          <ac:chgData name="Zachary Silvis" userId="804ce03f3a9950f7" providerId="LiveId" clId="{293D1FEE-A929-465E-A88D-8DB267467339}" dt="2020-02-24T18:43:46.297" v="156" actId="478"/>
          <ac:spMkLst>
            <pc:docMk/>
            <pc:sldMk cId="2679197070" sldId="273"/>
            <ac:spMk id="3" creationId="{A38F18D8-51F1-44B0-9DAC-51EF20423861}"/>
          </ac:spMkLst>
        </pc:spChg>
        <pc:spChg chg="add mod">
          <ac:chgData name="Zachary Silvis" userId="804ce03f3a9950f7" providerId="LiveId" clId="{293D1FEE-A929-465E-A88D-8DB267467339}" dt="2020-02-24T18:44:03.482" v="161" actId="1076"/>
          <ac:spMkLst>
            <pc:docMk/>
            <pc:sldMk cId="2679197070" sldId="273"/>
            <ac:spMk id="5" creationId="{C3FBA49F-1082-4731-956E-A41F06B5C48B}"/>
          </ac:spMkLst>
        </pc:spChg>
        <pc:picChg chg="add mod">
          <ac:chgData name="Zachary Silvis" userId="804ce03f3a9950f7" providerId="LiveId" clId="{293D1FEE-A929-465E-A88D-8DB267467339}" dt="2020-02-24T18:43:54.785" v="159" actId="1076"/>
          <ac:picMkLst>
            <pc:docMk/>
            <pc:sldMk cId="2679197070" sldId="273"/>
            <ac:picMk id="4" creationId="{406453EE-4FD2-4067-989C-2D8662815CEF}"/>
          </ac:picMkLst>
        </pc:picChg>
      </pc:sldChg>
      <pc:sldChg chg="addSp delSp modSp add">
        <pc:chgData name="Zachary Silvis" userId="804ce03f3a9950f7" providerId="LiveId" clId="{293D1FEE-A929-465E-A88D-8DB267467339}" dt="2020-02-24T18:46:09.237" v="169" actId="1076"/>
        <pc:sldMkLst>
          <pc:docMk/>
          <pc:sldMk cId="1946680819" sldId="274"/>
        </pc:sldMkLst>
        <pc:spChg chg="del">
          <ac:chgData name="Zachary Silvis" userId="804ce03f3a9950f7" providerId="LiveId" clId="{293D1FEE-A929-465E-A88D-8DB267467339}" dt="2020-02-24T18:45:35.994" v="163" actId="478"/>
          <ac:spMkLst>
            <pc:docMk/>
            <pc:sldMk cId="1946680819" sldId="274"/>
            <ac:spMk id="2" creationId="{9196B810-CCBE-4D61-9881-5F9FBAC2B953}"/>
          </ac:spMkLst>
        </pc:spChg>
        <pc:spChg chg="del">
          <ac:chgData name="Zachary Silvis" userId="804ce03f3a9950f7" providerId="LiveId" clId="{293D1FEE-A929-465E-A88D-8DB267467339}" dt="2020-02-24T18:45:36.762" v="164" actId="478"/>
          <ac:spMkLst>
            <pc:docMk/>
            <pc:sldMk cId="1946680819" sldId="274"/>
            <ac:spMk id="3" creationId="{E3E3B45D-75D3-4E12-84D9-FC34E6CF002C}"/>
          </ac:spMkLst>
        </pc:spChg>
        <pc:spChg chg="add mod">
          <ac:chgData name="Zachary Silvis" userId="804ce03f3a9950f7" providerId="LiveId" clId="{293D1FEE-A929-465E-A88D-8DB267467339}" dt="2020-02-24T18:46:01.170" v="166" actId="1076"/>
          <ac:spMkLst>
            <pc:docMk/>
            <pc:sldMk cId="1946680819" sldId="274"/>
            <ac:spMk id="4" creationId="{76027404-3CBE-4043-8B11-82FABADA95F0}"/>
          </ac:spMkLst>
        </pc:spChg>
        <pc:picChg chg="add mod">
          <ac:chgData name="Zachary Silvis" userId="804ce03f3a9950f7" providerId="LiveId" clId="{293D1FEE-A929-465E-A88D-8DB267467339}" dt="2020-02-24T18:46:09.237" v="169" actId="1076"/>
          <ac:picMkLst>
            <pc:docMk/>
            <pc:sldMk cId="1946680819" sldId="274"/>
            <ac:picMk id="5" creationId="{0C30F8D3-5ACF-4340-9A90-6F9439A87650}"/>
          </ac:picMkLst>
        </pc:picChg>
      </pc:sldChg>
      <pc:sldChg chg="addSp delSp modSp add">
        <pc:chgData name="Zachary Silvis" userId="804ce03f3a9950f7" providerId="LiveId" clId="{293D1FEE-A929-465E-A88D-8DB267467339}" dt="2020-02-24T18:47:03.159" v="177" actId="1076"/>
        <pc:sldMkLst>
          <pc:docMk/>
          <pc:sldMk cId="3526461500" sldId="275"/>
        </pc:sldMkLst>
        <pc:spChg chg="del">
          <ac:chgData name="Zachary Silvis" userId="804ce03f3a9950f7" providerId="LiveId" clId="{293D1FEE-A929-465E-A88D-8DB267467339}" dt="2020-02-24T18:46:45.156" v="171" actId="478"/>
          <ac:spMkLst>
            <pc:docMk/>
            <pc:sldMk cId="3526461500" sldId="275"/>
            <ac:spMk id="2" creationId="{78D768A6-EA7C-4CC4-B21E-774D32565D7E}"/>
          </ac:spMkLst>
        </pc:spChg>
        <pc:spChg chg="del">
          <ac:chgData name="Zachary Silvis" userId="804ce03f3a9950f7" providerId="LiveId" clId="{293D1FEE-A929-465E-A88D-8DB267467339}" dt="2020-02-24T18:46:46.299" v="172" actId="478"/>
          <ac:spMkLst>
            <pc:docMk/>
            <pc:sldMk cId="3526461500" sldId="275"/>
            <ac:spMk id="3" creationId="{D0116DA2-366A-456D-83DB-99CA7938011E}"/>
          </ac:spMkLst>
        </pc:spChg>
        <pc:spChg chg="add mod">
          <ac:chgData name="Zachary Silvis" userId="804ce03f3a9950f7" providerId="LiveId" clId="{293D1FEE-A929-465E-A88D-8DB267467339}" dt="2020-02-24T18:46:54.352" v="174" actId="1076"/>
          <ac:spMkLst>
            <pc:docMk/>
            <pc:sldMk cId="3526461500" sldId="275"/>
            <ac:spMk id="4" creationId="{E8F73F30-E792-46E0-9E87-AF5D7C5EA22D}"/>
          </ac:spMkLst>
        </pc:spChg>
        <pc:picChg chg="add mod">
          <ac:chgData name="Zachary Silvis" userId="804ce03f3a9950f7" providerId="LiveId" clId="{293D1FEE-A929-465E-A88D-8DB267467339}" dt="2020-02-24T18:47:03.159" v="177" actId="1076"/>
          <ac:picMkLst>
            <pc:docMk/>
            <pc:sldMk cId="3526461500" sldId="275"/>
            <ac:picMk id="5" creationId="{9F586F34-0B62-4A57-BFB8-084211FE2F2D}"/>
          </ac:picMkLst>
        </pc:picChg>
      </pc:sldChg>
      <pc:sldChg chg="addSp delSp modSp add">
        <pc:chgData name="Zachary Silvis" userId="804ce03f3a9950f7" providerId="LiveId" clId="{293D1FEE-A929-465E-A88D-8DB267467339}" dt="2020-02-24T18:50:10.340" v="186" actId="1076"/>
        <pc:sldMkLst>
          <pc:docMk/>
          <pc:sldMk cId="3467247425" sldId="276"/>
        </pc:sldMkLst>
        <pc:spChg chg="del">
          <ac:chgData name="Zachary Silvis" userId="804ce03f3a9950f7" providerId="LiveId" clId="{293D1FEE-A929-465E-A88D-8DB267467339}" dt="2020-02-24T18:49:55.788" v="180" actId="478"/>
          <ac:spMkLst>
            <pc:docMk/>
            <pc:sldMk cId="3467247425" sldId="276"/>
            <ac:spMk id="2" creationId="{4428B622-18DA-4D2A-B6D5-B6F0B7BCE87F}"/>
          </ac:spMkLst>
        </pc:spChg>
        <pc:spChg chg="del">
          <ac:chgData name="Zachary Silvis" userId="804ce03f3a9950f7" providerId="LiveId" clId="{293D1FEE-A929-465E-A88D-8DB267467339}" dt="2020-02-24T18:49:53.094" v="179" actId="478"/>
          <ac:spMkLst>
            <pc:docMk/>
            <pc:sldMk cId="3467247425" sldId="276"/>
            <ac:spMk id="3" creationId="{C5483001-3BB2-479B-B45D-2EC332C6DA28}"/>
          </ac:spMkLst>
        </pc:spChg>
        <pc:spChg chg="add mod">
          <ac:chgData name="Zachary Silvis" userId="804ce03f3a9950f7" providerId="LiveId" clId="{293D1FEE-A929-465E-A88D-8DB267467339}" dt="2020-02-24T18:49:59.384" v="182" actId="1076"/>
          <ac:spMkLst>
            <pc:docMk/>
            <pc:sldMk cId="3467247425" sldId="276"/>
            <ac:spMk id="4" creationId="{B69FF189-2261-4CCB-AC1D-F960FFDE70A6}"/>
          </ac:spMkLst>
        </pc:spChg>
        <pc:picChg chg="add mod">
          <ac:chgData name="Zachary Silvis" userId="804ce03f3a9950f7" providerId="LiveId" clId="{293D1FEE-A929-465E-A88D-8DB267467339}" dt="2020-02-24T18:50:10.340" v="186" actId="1076"/>
          <ac:picMkLst>
            <pc:docMk/>
            <pc:sldMk cId="3467247425" sldId="276"/>
            <ac:picMk id="5" creationId="{CEB3A05F-BC65-4266-A39A-FCB38C365FDA}"/>
          </ac:picMkLst>
        </pc:picChg>
      </pc:sldChg>
      <pc:sldChg chg="addSp delSp modSp add">
        <pc:chgData name="Zachary Silvis" userId="804ce03f3a9950f7" providerId="LiveId" clId="{293D1FEE-A929-465E-A88D-8DB267467339}" dt="2020-02-24T18:51:40.859" v="194" actId="1076"/>
        <pc:sldMkLst>
          <pc:docMk/>
          <pc:sldMk cId="716184073" sldId="277"/>
        </pc:sldMkLst>
        <pc:spChg chg="del">
          <ac:chgData name="Zachary Silvis" userId="804ce03f3a9950f7" providerId="LiveId" clId="{293D1FEE-A929-465E-A88D-8DB267467339}" dt="2020-02-24T18:51:27.605" v="189" actId="478"/>
          <ac:spMkLst>
            <pc:docMk/>
            <pc:sldMk cId="716184073" sldId="277"/>
            <ac:spMk id="2" creationId="{6864E10E-5788-4BB9-AA75-5152BB8C84E5}"/>
          </ac:spMkLst>
        </pc:spChg>
        <pc:spChg chg="del">
          <ac:chgData name="Zachary Silvis" userId="804ce03f3a9950f7" providerId="LiveId" clId="{293D1FEE-A929-465E-A88D-8DB267467339}" dt="2020-02-24T18:51:26.560" v="188" actId="478"/>
          <ac:spMkLst>
            <pc:docMk/>
            <pc:sldMk cId="716184073" sldId="277"/>
            <ac:spMk id="3" creationId="{CEA63808-84B7-4986-ADAA-4B88EC7F8FBB}"/>
          </ac:spMkLst>
        </pc:spChg>
        <pc:spChg chg="add mod">
          <ac:chgData name="Zachary Silvis" userId="804ce03f3a9950f7" providerId="LiveId" clId="{293D1FEE-A929-465E-A88D-8DB267467339}" dt="2020-02-24T18:51:31.311" v="191" actId="1076"/>
          <ac:spMkLst>
            <pc:docMk/>
            <pc:sldMk cId="716184073" sldId="277"/>
            <ac:spMk id="4" creationId="{64EA0DCA-3CFE-40B6-BCA0-639036562C2B}"/>
          </ac:spMkLst>
        </pc:spChg>
        <pc:picChg chg="add mod">
          <ac:chgData name="Zachary Silvis" userId="804ce03f3a9950f7" providerId="LiveId" clId="{293D1FEE-A929-465E-A88D-8DB267467339}" dt="2020-02-24T18:51:40.859" v="194" actId="1076"/>
          <ac:picMkLst>
            <pc:docMk/>
            <pc:sldMk cId="716184073" sldId="277"/>
            <ac:picMk id="5" creationId="{883767EE-8EA9-4009-B503-2235E1CBA2D9}"/>
          </ac:picMkLst>
        </pc:picChg>
      </pc:sldChg>
      <pc:sldChg chg="addSp delSp modSp add">
        <pc:chgData name="Zachary Silvis" userId="804ce03f3a9950f7" providerId="LiveId" clId="{293D1FEE-A929-465E-A88D-8DB267467339}" dt="2020-02-24T18:54:28.668" v="202" actId="1076"/>
        <pc:sldMkLst>
          <pc:docMk/>
          <pc:sldMk cId="3209869316" sldId="278"/>
        </pc:sldMkLst>
        <pc:spChg chg="del">
          <ac:chgData name="Zachary Silvis" userId="804ce03f3a9950f7" providerId="LiveId" clId="{293D1FEE-A929-465E-A88D-8DB267467339}" dt="2020-02-24T18:52:23.681" v="197" actId="478"/>
          <ac:spMkLst>
            <pc:docMk/>
            <pc:sldMk cId="3209869316" sldId="278"/>
            <ac:spMk id="2" creationId="{1FED0055-1702-43A8-B8D2-BE5B764497F4}"/>
          </ac:spMkLst>
        </pc:spChg>
        <pc:spChg chg="del">
          <ac:chgData name="Zachary Silvis" userId="804ce03f3a9950f7" providerId="LiveId" clId="{293D1FEE-A929-465E-A88D-8DB267467339}" dt="2020-02-24T18:52:22.187" v="196" actId="478"/>
          <ac:spMkLst>
            <pc:docMk/>
            <pc:sldMk cId="3209869316" sldId="278"/>
            <ac:spMk id="3" creationId="{1E6727CD-0992-49B2-9F0B-C7BC7EAFDCDA}"/>
          </ac:spMkLst>
        </pc:spChg>
        <pc:spChg chg="add mod">
          <ac:chgData name="Zachary Silvis" userId="804ce03f3a9950f7" providerId="LiveId" clId="{293D1FEE-A929-465E-A88D-8DB267467339}" dt="2020-02-24T18:52:30.238" v="199" actId="1076"/>
          <ac:spMkLst>
            <pc:docMk/>
            <pc:sldMk cId="3209869316" sldId="278"/>
            <ac:spMk id="4" creationId="{806102AB-26AD-4043-A18D-28B49C73A54E}"/>
          </ac:spMkLst>
        </pc:spChg>
        <pc:picChg chg="add mod">
          <ac:chgData name="Zachary Silvis" userId="804ce03f3a9950f7" providerId="LiveId" clId="{293D1FEE-A929-465E-A88D-8DB267467339}" dt="2020-02-24T18:54:28.668" v="202" actId="1076"/>
          <ac:picMkLst>
            <pc:docMk/>
            <pc:sldMk cId="3209869316" sldId="278"/>
            <ac:picMk id="5" creationId="{6E554333-343E-430A-8D5A-704114B5B6F0}"/>
          </ac:picMkLst>
        </pc:picChg>
      </pc:sldChg>
      <pc:sldChg chg="addSp delSp modSp add">
        <pc:chgData name="Zachary Silvis" userId="804ce03f3a9950f7" providerId="LiveId" clId="{293D1FEE-A929-465E-A88D-8DB267467339}" dt="2020-02-24T18:56:39.890" v="214" actId="14100"/>
        <pc:sldMkLst>
          <pc:docMk/>
          <pc:sldMk cId="3182467060" sldId="279"/>
        </pc:sldMkLst>
        <pc:spChg chg="del">
          <ac:chgData name="Zachary Silvis" userId="804ce03f3a9950f7" providerId="LiveId" clId="{293D1FEE-A929-465E-A88D-8DB267467339}" dt="2020-02-24T18:54:51.967" v="204" actId="478"/>
          <ac:spMkLst>
            <pc:docMk/>
            <pc:sldMk cId="3182467060" sldId="279"/>
            <ac:spMk id="2" creationId="{9F71538D-AF38-4F2F-8A35-BD0563A0B2D1}"/>
          </ac:spMkLst>
        </pc:spChg>
        <pc:spChg chg="del">
          <ac:chgData name="Zachary Silvis" userId="804ce03f3a9950f7" providerId="LiveId" clId="{293D1FEE-A929-465E-A88D-8DB267467339}" dt="2020-02-24T18:54:53.157" v="205" actId="478"/>
          <ac:spMkLst>
            <pc:docMk/>
            <pc:sldMk cId="3182467060" sldId="279"/>
            <ac:spMk id="3" creationId="{258964D6-22EF-4F23-A306-85759690F631}"/>
          </ac:spMkLst>
        </pc:spChg>
        <pc:spChg chg="add mod">
          <ac:chgData name="Zachary Silvis" userId="804ce03f3a9950f7" providerId="LiveId" clId="{293D1FEE-A929-465E-A88D-8DB267467339}" dt="2020-02-24T18:56:37.910" v="213" actId="1076"/>
          <ac:spMkLst>
            <pc:docMk/>
            <pc:sldMk cId="3182467060" sldId="279"/>
            <ac:spMk id="4" creationId="{66E2AD57-7521-426F-A9A5-FD929E045C0F}"/>
          </ac:spMkLst>
        </pc:spChg>
        <pc:picChg chg="add mod">
          <ac:chgData name="Zachary Silvis" userId="804ce03f3a9950f7" providerId="LiveId" clId="{293D1FEE-A929-465E-A88D-8DB267467339}" dt="2020-02-24T18:56:39.890" v="214" actId="14100"/>
          <ac:picMkLst>
            <pc:docMk/>
            <pc:sldMk cId="3182467060" sldId="279"/>
            <ac:picMk id="5" creationId="{256F9BB7-52DD-48E3-A5B2-FD18F91A4F94}"/>
          </ac:picMkLst>
        </pc:picChg>
      </pc:sldChg>
      <pc:sldChg chg="addSp delSp modSp add">
        <pc:chgData name="Zachary Silvis" userId="804ce03f3a9950f7" providerId="LiveId" clId="{293D1FEE-A929-465E-A88D-8DB267467339}" dt="2020-02-24T18:59:03.568" v="223" actId="1076"/>
        <pc:sldMkLst>
          <pc:docMk/>
          <pc:sldMk cId="872053908" sldId="280"/>
        </pc:sldMkLst>
        <pc:spChg chg="del">
          <ac:chgData name="Zachary Silvis" userId="804ce03f3a9950f7" providerId="LiveId" clId="{293D1FEE-A929-465E-A88D-8DB267467339}" dt="2020-02-24T18:58:20.043" v="216" actId="478"/>
          <ac:spMkLst>
            <pc:docMk/>
            <pc:sldMk cId="872053908" sldId="280"/>
            <ac:spMk id="2" creationId="{CF24177C-92CC-4CBE-9F61-CAFCCDDC049E}"/>
          </ac:spMkLst>
        </pc:spChg>
        <pc:spChg chg="del">
          <ac:chgData name="Zachary Silvis" userId="804ce03f3a9950f7" providerId="LiveId" clId="{293D1FEE-A929-465E-A88D-8DB267467339}" dt="2020-02-24T18:58:21.060" v="217" actId="478"/>
          <ac:spMkLst>
            <pc:docMk/>
            <pc:sldMk cId="872053908" sldId="280"/>
            <ac:spMk id="3" creationId="{75A64317-DE55-4F2B-8A7C-49B785ECA1CE}"/>
          </ac:spMkLst>
        </pc:spChg>
        <pc:spChg chg="add mod">
          <ac:chgData name="Zachary Silvis" userId="804ce03f3a9950f7" providerId="LiveId" clId="{293D1FEE-A929-465E-A88D-8DB267467339}" dt="2020-02-24T18:59:03.568" v="223" actId="1076"/>
          <ac:spMkLst>
            <pc:docMk/>
            <pc:sldMk cId="872053908" sldId="280"/>
            <ac:spMk id="5" creationId="{94E4B475-20AA-4D02-BED8-06CE41400FE0}"/>
          </ac:spMkLst>
        </pc:spChg>
        <pc:picChg chg="add mod">
          <ac:chgData name="Zachary Silvis" userId="804ce03f3a9950f7" providerId="LiveId" clId="{293D1FEE-A929-465E-A88D-8DB267467339}" dt="2020-02-24T18:58:55.386" v="221" actId="1076"/>
          <ac:picMkLst>
            <pc:docMk/>
            <pc:sldMk cId="872053908" sldId="280"/>
            <ac:picMk id="4" creationId="{F1B2B3F7-5071-445F-9051-06C478AFA643}"/>
          </ac:picMkLst>
        </pc:picChg>
      </pc:sldChg>
      <pc:sldChg chg="addSp delSp modSp add">
        <pc:chgData name="Zachary Silvis" userId="804ce03f3a9950f7" providerId="LiveId" clId="{293D1FEE-A929-465E-A88D-8DB267467339}" dt="2020-02-24T19:01:51.689" v="231" actId="14100"/>
        <pc:sldMkLst>
          <pc:docMk/>
          <pc:sldMk cId="3277677050" sldId="281"/>
        </pc:sldMkLst>
        <pc:spChg chg="del">
          <ac:chgData name="Zachary Silvis" userId="804ce03f3a9950f7" providerId="LiveId" clId="{293D1FEE-A929-465E-A88D-8DB267467339}" dt="2020-02-24T19:01:32.683" v="225" actId="478"/>
          <ac:spMkLst>
            <pc:docMk/>
            <pc:sldMk cId="3277677050" sldId="281"/>
            <ac:spMk id="2" creationId="{5FA90A4D-C41D-4E3E-A633-768CA9BB144E}"/>
          </ac:spMkLst>
        </pc:spChg>
        <pc:spChg chg="del">
          <ac:chgData name="Zachary Silvis" userId="804ce03f3a9950f7" providerId="LiveId" clId="{293D1FEE-A929-465E-A88D-8DB267467339}" dt="2020-02-24T19:01:34.014" v="226" actId="478"/>
          <ac:spMkLst>
            <pc:docMk/>
            <pc:sldMk cId="3277677050" sldId="281"/>
            <ac:spMk id="3" creationId="{CFC1E2BB-161F-49D8-A81F-70865200BB26}"/>
          </ac:spMkLst>
        </pc:spChg>
        <pc:spChg chg="add mod">
          <ac:chgData name="Zachary Silvis" userId="804ce03f3a9950f7" providerId="LiveId" clId="{293D1FEE-A929-465E-A88D-8DB267467339}" dt="2020-02-24T19:01:42.915" v="228" actId="1076"/>
          <ac:spMkLst>
            <pc:docMk/>
            <pc:sldMk cId="3277677050" sldId="281"/>
            <ac:spMk id="4" creationId="{F66F6EFC-A255-4ACF-9923-DA828C8C79D5}"/>
          </ac:spMkLst>
        </pc:spChg>
        <pc:picChg chg="add mod">
          <ac:chgData name="Zachary Silvis" userId="804ce03f3a9950f7" providerId="LiveId" clId="{293D1FEE-A929-465E-A88D-8DB267467339}" dt="2020-02-24T19:01:51.689" v="231" actId="14100"/>
          <ac:picMkLst>
            <pc:docMk/>
            <pc:sldMk cId="3277677050" sldId="281"/>
            <ac:picMk id="5" creationId="{B9A82C79-162A-466F-B035-668E9E2F4A87}"/>
          </ac:picMkLst>
        </pc:picChg>
      </pc:sldChg>
      <pc:sldChg chg="addSp delSp modSp add">
        <pc:chgData name="Zachary Silvis" userId="804ce03f3a9950f7" providerId="LiveId" clId="{293D1FEE-A929-465E-A88D-8DB267467339}" dt="2020-02-24T19:02:51.306" v="238" actId="1076"/>
        <pc:sldMkLst>
          <pc:docMk/>
          <pc:sldMk cId="1398605213" sldId="282"/>
        </pc:sldMkLst>
        <pc:spChg chg="del">
          <ac:chgData name="Zachary Silvis" userId="804ce03f3a9950f7" providerId="LiveId" clId="{293D1FEE-A929-465E-A88D-8DB267467339}" dt="2020-02-24T19:02:23.553" v="233" actId="478"/>
          <ac:spMkLst>
            <pc:docMk/>
            <pc:sldMk cId="1398605213" sldId="282"/>
            <ac:spMk id="2" creationId="{B0275DAE-3461-4449-8BCB-1B1A4EDFD6B9}"/>
          </ac:spMkLst>
        </pc:spChg>
        <pc:spChg chg="del">
          <ac:chgData name="Zachary Silvis" userId="804ce03f3a9950f7" providerId="LiveId" clId="{293D1FEE-A929-465E-A88D-8DB267467339}" dt="2020-02-24T19:02:25.077" v="234" actId="478"/>
          <ac:spMkLst>
            <pc:docMk/>
            <pc:sldMk cId="1398605213" sldId="282"/>
            <ac:spMk id="3" creationId="{566B5206-02AB-45EA-960A-44834DAAD0B4}"/>
          </ac:spMkLst>
        </pc:spChg>
        <pc:spChg chg="add mod">
          <ac:chgData name="Zachary Silvis" userId="804ce03f3a9950f7" providerId="LiveId" clId="{293D1FEE-A929-465E-A88D-8DB267467339}" dt="2020-02-24T19:02:51.306" v="238" actId="1076"/>
          <ac:spMkLst>
            <pc:docMk/>
            <pc:sldMk cId="1398605213" sldId="282"/>
            <ac:spMk id="5" creationId="{C4DEB851-0157-4CBC-A99C-FC1A0E932781}"/>
          </ac:spMkLst>
        </pc:spChg>
        <pc:picChg chg="add mod">
          <ac:chgData name="Zachary Silvis" userId="804ce03f3a9950f7" providerId="LiveId" clId="{293D1FEE-A929-465E-A88D-8DB267467339}" dt="2020-02-24T19:02:45.579" v="236" actId="1076"/>
          <ac:picMkLst>
            <pc:docMk/>
            <pc:sldMk cId="1398605213" sldId="282"/>
            <ac:picMk id="4" creationId="{3AE2C30F-9581-426C-A84E-9B71018D6FB7}"/>
          </ac:picMkLst>
        </pc:picChg>
      </pc:sldChg>
      <pc:sldChg chg="addSp delSp modSp add">
        <pc:chgData name="Zachary Silvis" userId="804ce03f3a9950f7" providerId="LiveId" clId="{293D1FEE-A929-465E-A88D-8DB267467339}" dt="2020-02-24T19:04:25.975" v="247" actId="14100"/>
        <pc:sldMkLst>
          <pc:docMk/>
          <pc:sldMk cId="2051421805" sldId="283"/>
        </pc:sldMkLst>
        <pc:spChg chg="del">
          <ac:chgData name="Zachary Silvis" userId="804ce03f3a9950f7" providerId="LiveId" clId="{293D1FEE-A929-465E-A88D-8DB267467339}" dt="2020-02-24T19:04:10.584" v="241" actId="478"/>
          <ac:spMkLst>
            <pc:docMk/>
            <pc:sldMk cId="2051421805" sldId="283"/>
            <ac:spMk id="2" creationId="{41643072-EE8F-47EE-A133-49F0A415D072}"/>
          </ac:spMkLst>
        </pc:spChg>
        <pc:spChg chg="del">
          <ac:chgData name="Zachary Silvis" userId="804ce03f3a9950f7" providerId="LiveId" clId="{293D1FEE-A929-465E-A88D-8DB267467339}" dt="2020-02-24T19:04:09.606" v="240" actId="478"/>
          <ac:spMkLst>
            <pc:docMk/>
            <pc:sldMk cId="2051421805" sldId="283"/>
            <ac:spMk id="3" creationId="{A9C81069-6303-4837-848B-73127F833E63}"/>
          </ac:spMkLst>
        </pc:spChg>
        <pc:spChg chg="add mod">
          <ac:chgData name="Zachary Silvis" userId="804ce03f3a9950f7" providerId="LiveId" clId="{293D1FEE-A929-465E-A88D-8DB267467339}" dt="2020-02-24T19:04:14.456" v="243" actId="1076"/>
          <ac:spMkLst>
            <pc:docMk/>
            <pc:sldMk cId="2051421805" sldId="283"/>
            <ac:spMk id="4" creationId="{AD78F5DC-A2A3-4B95-8672-3C2E7FC2723C}"/>
          </ac:spMkLst>
        </pc:spChg>
        <pc:picChg chg="add mod">
          <ac:chgData name="Zachary Silvis" userId="804ce03f3a9950f7" providerId="LiveId" clId="{293D1FEE-A929-465E-A88D-8DB267467339}" dt="2020-02-24T19:04:25.975" v="247" actId="14100"/>
          <ac:picMkLst>
            <pc:docMk/>
            <pc:sldMk cId="2051421805" sldId="283"/>
            <ac:picMk id="5" creationId="{EEC10683-A014-4540-8793-7EAA636DEFC5}"/>
          </ac:picMkLst>
        </pc:picChg>
      </pc:sldChg>
      <pc:sldChg chg="addSp delSp modSp add">
        <pc:chgData name="Zachary Silvis" userId="804ce03f3a9950f7" providerId="LiveId" clId="{293D1FEE-A929-465E-A88D-8DB267467339}" dt="2020-02-24T19:07:53.261" v="255" actId="1076"/>
        <pc:sldMkLst>
          <pc:docMk/>
          <pc:sldMk cId="1449873479" sldId="284"/>
        </pc:sldMkLst>
        <pc:spChg chg="del">
          <ac:chgData name="Zachary Silvis" userId="804ce03f3a9950f7" providerId="LiveId" clId="{293D1FEE-A929-465E-A88D-8DB267467339}" dt="2020-02-24T19:07:32.119" v="249" actId="478"/>
          <ac:spMkLst>
            <pc:docMk/>
            <pc:sldMk cId="1449873479" sldId="284"/>
            <ac:spMk id="2" creationId="{01631EEE-542E-4D37-B2E6-3F38FF2D215B}"/>
          </ac:spMkLst>
        </pc:spChg>
        <pc:spChg chg="del">
          <ac:chgData name="Zachary Silvis" userId="804ce03f3a9950f7" providerId="LiveId" clId="{293D1FEE-A929-465E-A88D-8DB267467339}" dt="2020-02-24T19:07:33.138" v="250" actId="478"/>
          <ac:spMkLst>
            <pc:docMk/>
            <pc:sldMk cId="1449873479" sldId="284"/>
            <ac:spMk id="3" creationId="{FC532B5B-6B51-4D45-84E9-10EBBF9DDA92}"/>
          </ac:spMkLst>
        </pc:spChg>
        <pc:spChg chg="add mod">
          <ac:chgData name="Zachary Silvis" userId="804ce03f3a9950f7" providerId="LiveId" clId="{293D1FEE-A929-465E-A88D-8DB267467339}" dt="2020-02-24T19:07:53.261" v="255" actId="1076"/>
          <ac:spMkLst>
            <pc:docMk/>
            <pc:sldMk cId="1449873479" sldId="284"/>
            <ac:spMk id="5" creationId="{61940636-BE2C-4D77-8E9C-0C2458B67FDE}"/>
          </ac:spMkLst>
        </pc:spChg>
        <pc:picChg chg="add mod">
          <ac:chgData name="Zachary Silvis" userId="804ce03f3a9950f7" providerId="LiveId" clId="{293D1FEE-A929-465E-A88D-8DB267467339}" dt="2020-02-24T19:07:41.424" v="253" actId="1076"/>
          <ac:picMkLst>
            <pc:docMk/>
            <pc:sldMk cId="1449873479" sldId="284"/>
            <ac:picMk id="4" creationId="{2105D601-DDCB-417D-B16F-29068D6BD189}"/>
          </ac:picMkLst>
        </pc:picChg>
      </pc:sldChg>
      <pc:sldChg chg="addSp delSp modSp add">
        <pc:chgData name="Zachary Silvis" userId="804ce03f3a9950f7" providerId="LiveId" clId="{293D1FEE-A929-465E-A88D-8DB267467339}" dt="2020-02-24T19:08:39.139" v="263" actId="1076"/>
        <pc:sldMkLst>
          <pc:docMk/>
          <pc:sldMk cId="1903489279" sldId="285"/>
        </pc:sldMkLst>
        <pc:spChg chg="del">
          <ac:chgData name="Zachary Silvis" userId="804ce03f3a9950f7" providerId="LiveId" clId="{293D1FEE-A929-465E-A88D-8DB267467339}" dt="2020-02-24T19:08:18.805" v="257" actId="478"/>
          <ac:spMkLst>
            <pc:docMk/>
            <pc:sldMk cId="1903489279" sldId="285"/>
            <ac:spMk id="2" creationId="{30103222-9BDC-4F2E-8059-5893079317D7}"/>
          </ac:spMkLst>
        </pc:spChg>
        <pc:spChg chg="del">
          <ac:chgData name="Zachary Silvis" userId="804ce03f3a9950f7" providerId="LiveId" clId="{293D1FEE-A929-465E-A88D-8DB267467339}" dt="2020-02-24T19:08:20.119" v="258" actId="478"/>
          <ac:spMkLst>
            <pc:docMk/>
            <pc:sldMk cId="1903489279" sldId="285"/>
            <ac:spMk id="3" creationId="{CF66FAC6-A152-4482-82D2-EB1AE41F7413}"/>
          </ac:spMkLst>
        </pc:spChg>
        <pc:spChg chg="add mod">
          <ac:chgData name="Zachary Silvis" userId="804ce03f3a9950f7" providerId="LiveId" clId="{293D1FEE-A929-465E-A88D-8DB267467339}" dt="2020-02-24T19:08:39.139" v="263" actId="1076"/>
          <ac:spMkLst>
            <pc:docMk/>
            <pc:sldMk cId="1903489279" sldId="285"/>
            <ac:spMk id="5" creationId="{63BE0EDB-4647-4475-BCC1-0011EA29782A}"/>
          </ac:spMkLst>
        </pc:spChg>
        <pc:picChg chg="add mod">
          <ac:chgData name="Zachary Silvis" userId="804ce03f3a9950f7" providerId="LiveId" clId="{293D1FEE-A929-465E-A88D-8DB267467339}" dt="2020-02-24T19:08:32.196" v="261" actId="1076"/>
          <ac:picMkLst>
            <pc:docMk/>
            <pc:sldMk cId="1903489279" sldId="285"/>
            <ac:picMk id="4" creationId="{940C6F02-1C48-43E5-9BE8-CEDB46C3E20B}"/>
          </ac:picMkLst>
        </pc:picChg>
      </pc:sldChg>
      <pc:sldChg chg="addSp delSp modSp add">
        <pc:chgData name="Zachary Silvis" userId="804ce03f3a9950f7" providerId="LiveId" clId="{293D1FEE-A929-465E-A88D-8DB267467339}" dt="2020-02-24T19:10:59.464" v="271" actId="1076"/>
        <pc:sldMkLst>
          <pc:docMk/>
          <pc:sldMk cId="862901851" sldId="286"/>
        </pc:sldMkLst>
        <pc:spChg chg="del">
          <ac:chgData name="Zachary Silvis" userId="804ce03f3a9950f7" providerId="LiveId" clId="{293D1FEE-A929-465E-A88D-8DB267467339}" dt="2020-02-24T19:10:46.021" v="265" actId="478"/>
          <ac:spMkLst>
            <pc:docMk/>
            <pc:sldMk cId="862901851" sldId="286"/>
            <ac:spMk id="2" creationId="{FCBC5896-2C31-4570-9A3D-137E3F461BA7}"/>
          </ac:spMkLst>
        </pc:spChg>
        <pc:spChg chg="del">
          <ac:chgData name="Zachary Silvis" userId="804ce03f3a9950f7" providerId="LiveId" clId="{293D1FEE-A929-465E-A88D-8DB267467339}" dt="2020-02-24T19:10:47.251" v="266" actId="478"/>
          <ac:spMkLst>
            <pc:docMk/>
            <pc:sldMk cId="862901851" sldId="286"/>
            <ac:spMk id="3" creationId="{1F5D8B96-E6C4-466F-8387-4C6F64E2A003}"/>
          </ac:spMkLst>
        </pc:spChg>
        <pc:spChg chg="add mod">
          <ac:chgData name="Zachary Silvis" userId="804ce03f3a9950f7" providerId="LiveId" clId="{293D1FEE-A929-465E-A88D-8DB267467339}" dt="2020-02-24T19:10:59.464" v="271" actId="1076"/>
          <ac:spMkLst>
            <pc:docMk/>
            <pc:sldMk cId="862901851" sldId="286"/>
            <ac:spMk id="5" creationId="{3A94B0BA-6E9A-4280-8AB6-2DAD7426723F}"/>
          </ac:spMkLst>
        </pc:spChg>
        <pc:picChg chg="add mod">
          <ac:chgData name="Zachary Silvis" userId="804ce03f3a9950f7" providerId="LiveId" clId="{293D1FEE-A929-465E-A88D-8DB267467339}" dt="2020-02-24T19:10:52.622" v="269" actId="1076"/>
          <ac:picMkLst>
            <pc:docMk/>
            <pc:sldMk cId="862901851" sldId="286"/>
            <ac:picMk id="4" creationId="{BADC25EA-BB23-44E2-B1B4-7F8E494ED5D1}"/>
          </ac:picMkLst>
        </pc:picChg>
      </pc:sldChg>
      <pc:sldChg chg="modSp add">
        <pc:chgData name="Zachary Silvis" userId="804ce03f3a9950f7" providerId="LiveId" clId="{293D1FEE-A929-465E-A88D-8DB267467339}" dt="2020-02-24T19:13:29.001" v="287"/>
        <pc:sldMkLst>
          <pc:docMk/>
          <pc:sldMk cId="906647325" sldId="287"/>
        </pc:sldMkLst>
        <pc:spChg chg="mod">
          <ac:chgData name="Zachary Silvis" userId="804ce03f3a9950f7" providerId="LiveId" clId="{293D1FEE-A929-465E-A88D-8DB267467339}" dt="2020-02-24T19:13:23.761" v="286" actId="20577"/>
          <ac:spMkLst>
            <pc:docMk/>
            <pc:sldMk cId="906647325" sldId="287"/>
            <ac:spMk id="2" creationId="{D58C3C9C-F660-4929-9EDA-37D71BD5B494}"/>
          </ac:spMkLst>
        </pc:spChg>
        <pc:spChg chg="mod">
          <ac:chgData name="Zachary Silvis" userId="804ce03f3a9950f7" providerId="LiveId" clId="{293D1FEE-A929-465E-A88D-8DB267467339}" dt="2020-02-24T19:13:29.001" v="287"/>
          <ac:spMkLst>
            <pc:docMk/>
            <pc:sldMk cId="906647325" sldId="287"/>
            <ac:spMk id="3" creationId="{3ECFFC62-C589-44AB-941C-19F910F154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C29F-7EBB-4146-8FA8-F389B777A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D8C3B-597C-4ADB-865D-829DF68E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DA17-A235-4187-8599-07B3D7CB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B140E-72B3-45DF-9E00-F6683C14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51A5-B37D-44BA-92AB-D5A22776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00FF-8D74-42AC-84D3-8EDF963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94357-A464-4DF6-9663-C2BDD3BC1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6885-85D0-4FA5-8DBD-F94ECC40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AC73-625D-44F5-A7A0-71DCB9F3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8D149-43FD-40F0-A265-12EBBE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6E6BA-204D-43FC-BC0D-7FFD1C3FB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BC23C-5F95-4ABE-9FAC-B21DE5F79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06BC-5E21-4800-BC9F-CC0DAC2B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14909-1D0A-4D16-B845-A14D4289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E90D9-647B-4990-ABE4-FD8AB8FB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6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BF45-9C22-4D32-B2B2-2116736E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0CD6-7A38-4F40-828A-C3B2A80BF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F2060-5253-42DF-8F7B-A3DA5718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5E45-60C6-45A8-9FBF-5CE209A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3C8D-FF1B-4184-9999-048A9C78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7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56C7-8C00-40EC-990E-520CBF77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A39A4-8530-4140-95F8-0D6EA9151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7FB2E-2710-49C9-8D35-A65C666F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DE36F-D221-4E4B-9DF9-601D0C89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5A6D-4C7A-4989-9DB9-B964E9BF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AD6A-5BF6-4F4E-A4BB-6063CAD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D184-C66A-4186-9CEA-A2AC3BC5E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920DB-EA55-4E41-97AB-8609E2E4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023E8-B4F4-4CD7-9C01-40C432A3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00F60-5AD1-4CDC-9F14-F2A61F57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F72F2-C8DA-4F92-AACF-A53AD99C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471A-0050-44BE-AA98-EBDA9D8F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16351-B33A-4A9A-BDA3-58690DAA5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AE267-A6C8-452F-A2D7-147AC1B0F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E324C-A0BC-4039-AAAC-DA74CD203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763B2-7617-432F-8750-16541CDD4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A43D4-3799-4E57-87B2-18FBD2D7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8C4D7-33C2-4886-A01D-0B583C3D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8A477-1F2C-48F5-8801-711BA711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B62F-95C5-47A0-BC8E-DDA381CA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620F9-0C45-4D73-AD99-E64A7B3C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35CF7-F53C-4BE2-813A-85D1959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1B163-A646-4EA6-98DF-85FD9176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E781C-7559-42DE-AEE4-2B34ED62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8B17-CE4C-4ED4-995A-81693975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B11C6-5E38-4A11-9B95-929E4886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A58C-044A-4925-A26B-6F7F86EA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C2FD-B9E9-4C56-A1CD-42B88789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A7FB3-89C0-4ABE-8E77-6256FE5F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18DD-6EFE-4C07-8E7F-B0126C8F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ABABE-AF4A-4F8A-8F5A-90884882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6451D-97DB-45F0-9C60-CF88275B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2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A292-DCE0-40C4-BF28-1242DA21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D2BD5-4EF9-4256-8C78-FD251969F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20A26-B3C6-4E60-BD67-F923E2679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63F9C-1C10-4D90-BE49-C2D5A2B6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8092B-3D8E-4837-B2D9-BFC1A8FA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2B1F-C337-4973-94BF-B2440BF0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1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1F303-7992-4B32-97B5-A772FD44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69609-F204-4982-AFB7-866667303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4C79C-2E8F-4955-B3DC-C2422FFD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82F87-FDB3-44FF-86C5-18D836B1FD4E}" type="datetimeFigureOut">
              <a:rPr lang="en-US" smtClean="0"/>
              <a:t>24-Feb-20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77139-E55D-4365-A5FE-14C690529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77D65-616F-4C6E-AFB6-FCF23043A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7B501-7B1C-4831-91C4-751133B7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okemondb.net/pokedex/lugi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chan.net/177434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pinterest.de/pin/5348093281668152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heartit.com/entry/3290500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heartit.com/entry/32905007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rtstation.com/artwork/GJ2a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okeimagen/status/90006384704579174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behance.net/gallery/62457979/Realistic-Lugi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onicpokemon.fandom.com/wiki/Lugi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pinterest.se/pin/570338740282783401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pokemonpets.com/Pokemon-Picture.aspx?Pokemon=Shiny-Shadow-Lugi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a-webdesign.com/image/lugia-transparent-character-pokemon/1124074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hdwallsbox.com/lugia-pokemon-black-and-white-crystal-fire-wallpaper-137198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okemon-lugia-pokemon-wallpaper-mzes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.pinimg.com/originals/d5/ce/26/d5ce263955cb1a449d32f20697b3c569.jp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twallpapers.com/wallpaper/full/4/2/2/232518.jp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etwallpapers.com/wallpaper/full/7/4/c/232157.jp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t.alphacoders.com/by_tag/3918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allpapervortex.com/wallpaper-17791_pokemon_lugia.html#.XlQTsDeSni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indpng.com/imgv/hTTowR_lugia-transparent-pokemon-fire-red-pokemon-super-rumb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ngitem.com/middle/mbbiim_lugia-png-transparent-p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avpng.com/png_view/pokemon-go-pok%C3%A9mon-gold-and-silver-pok%C3%A9mon-heartgold-and-soulsilver-ash-ketchum-lugia-png/RwwE34E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066B8-5C39-4DB9-B708-D07BFF825E76}"/>
              </a:ext>
            </a:extLst>
          </p:cNvPr>
          <p:cNvSpPr/>
          <p:nvPr/>
        </p:nvSpPr>
        <p:spPr>
          <a:xfrm>
            <a:off x="4185284" y="6212386"/>
            <a:ext cx="382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https://pokemondb.net/pokedex/lugia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26B29-3DDF-4AAC-8237-FDD8331C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49" y="1191327"/>
            <a:ext cx="5616940" cy="43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F237F6-6862-44DF-822C-9916D0C25AEE}"/>
              </a:ext>
            </a:extLst>
          </p:cNvPr>
          <p:cNvSpPr/>
          <p:nvPr/>
        </p:nvSpPr>
        <p:spPr>
          <a:xfrm>
            <a:off x="2101121" y="6073887"/>
            <a:ext cx="7989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https://www.pngkit.com/view/u2q8o0i1e6r5w7t4_lugia-lugia-3d/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28841-1802-48E2-B9A5-D2C6D9F3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853424"/>
            <a:ext cx="78105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B91FFC-44BB-4351-96E4-04B405CC2705}"/>
              </a:ext>
            </a:extLst>
          </p:cNvPr>
          <p:cNvSpPr/>
          <p:nvPr/>
        </p:nvSpPr>
        <p:spPr>
          <a:xfrm>
            <a:off x="3048000" y="58190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https://www.reddit.com/r/pokemongo/comments/8518dr/lugia_fanart_i_recently_did/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25A85-41CF-486E-82A6-7D3B0881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95" y="392615"/>
            <a:ext cx="7620000" cy="50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D43CF-39B8-4866-ACB0-8E7736CB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70" y="239841"/>
            <a:ext cx="4939259" cy="4939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39D906-8E93-4EC4-8622-F2D9DF1505B2}"/>
              </a:ext>
            </a:extLst>
          </p:cNvPr>
          <p:cNvSpPr/>
          <p:nvPr/>
        </p:nvSpPr>
        <p:spPr>
          <a:xfrm>
            <a:off x="3064111" y="6137435"/>
            <a:ext cx="606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https://twitter.com/pokemonart/status/798196797625737216</a:t>
            </a:r>
          </a:p>
        </p:txBody>
      </p:sp>
    </p:spTree>
    <p:extLst>
      <p:ext uri="{BB962C8B-B14F-4D97-AF65-F5344CB8AC3E}">
        <p14:creationId xmlns:p14="http://schemas.microsoft.com/office/powerpoint/2010/main" val="216902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2AAD0-FB7B-4551-835E-2A8CF5AE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27897"/>
            <a:ext cx="5715000" cy="4543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2C65D9-99A0-4496-B0F1-D5A1C2D02D24}"/>
              </a:ext>
            </a:extLst>
          </p:cNvPr>
          <p:cNvSpPr/>
          <p:nvPr/>
        </p:nvSpPr>
        <p:spPr>
          <a:xfrm>
            <a:off x="4305894" y="5687730"/>
            <a:ext cx="3580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https://www.zerochan.net/1774343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3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E68DBE-8D7B-4DBF-B087-111240CC7F54}"/>
              </a:ext>
            </a:extLst>
          </p:cNvPr>
          <p:cNvSpPr/>
          <p:nvPr/>
        </p:nvSpPr>
        <p:spPr>
          <a:xfrm>
            <a:off x="3585152" y="6212386"/>
            <a:ext cx="502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https://www.pinterest.de/pin/5348093281668152/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C13AA-EE91-40F3-B873-8D1787A7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5" y="414025"/>
            <a:ext cx="7827910" cy="55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49E78-29F9-47B0-AC2B-A97F36BD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8" y="689547"/>
            <a:ext cx="4015010" cy="5478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39A6AF-E16B-4B7C-AE07-A89BFA54E958}"/>
              </a:ext>
            </a:extLst>
          </p:cNvPr>
          <p:cNvSpPr/>
          <p:nvPr/>
        </p:nvSpPr>
        <p:spPr>
          <a:xfrm>
            <a:off x="6096000" y="5612780"/>
            <a:ext cx="4006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https://weheartit.com/entry/329050099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3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E726E5-6499-438C-8651-57DC7766B716}"/>
              </a:ext>
            </a:extLst>
          </p:cNvPr>
          <p:cNvSpPr/>
          <p:nvPr/>
        </p:nvSpPr>
        <p:spPr>
          <a:xfrm>
            <a:off x="4092695" y="6137435"/>
            <a:ext cx="4006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https://weheartit.com/entry/329050078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936B4-6C75-4F37-97AB-EB25BF39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95" y="392456"/>
            <a:ext cx="3790662" cy="55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C9CA3-59D3-4792-A66B-E87D47049F34}"/>
              </a:ext>
            </a:extLst>
          </p:cNvPr>
          <p:cNvSpPr/>
          <p:nvPr/>
        </p:nvSpPr>
        <p:spPr>
          <a:xfrm>
            <a:off x="3948585" y="6197396"/>
            <a:ext cx="429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https://www.artstation.com/artwork/GJ2a3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E602C-B5D5-4C9F-98E0-D0B5BD89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5" y="659567"/>
            <a:ext cx="10437225" cy="528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453EE-4FD2-4067-989C-2D866281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71" y="244090"/>
            <a:ext cx="6150027" cy="4920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FBA49F-1082-4731-956E-A41F06B5C48B}"/>
              </a:ext>
            </a:extLst>
          </p:cNvPr>
          <p:cNvSpPr/>
          <p:nvPr/>
        </p:nvSpPr>
        <p:spPr>
          <a:xfrm>
            <a:off x="2844071" y="5942563"/>
            <a:ext cx="606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https://twitter.com/pokeimagen/status/900063847045791745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9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027404-3CBE-4043-8B11-82FABADA95F0}"/>
              </a:ext>
            </a:extLst>
          </p:cNvPr>
          <p:cNvSpPr/>
          <p:nvPr/>
        </p:nvSpPr>
        <p:spPr>
          <a:xfrm>
            <a:off x="3312545" y="6197396"/>
            <a:ext cx="5776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https://www.behance.net/gallery/62457979/Realistic-Lugia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0F8D3-5ACF-4340-9A90-6F9439A8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62" y="291272"/>
            <a:ext cx="4048224" cy="50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0E29A-AD5A-48B4-B1ED-CE368798D697}"/>
              </a:ext>
            </a:extLst>
          </p:cNvPr>
          <p:cNvSpPr/>
          <p:nvPr/>
        </p:nvSpPr>
        <p:spPr>
          <a:xfrm>
            <a:off x="3817395" y="6272347"/>
            <a:ext cx="455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https://sonicpokemon.fandom.com/wiki/Lugia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8C492-B142-43F8-81A8-D2A2B7BF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92" y="361932"/>
            <a:ext cx="7195279" cy="55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73F30-E792-46E0-9E87-AF5D7C5EA22D}"/>
              </a:ext>
            </a:extLst>
          </p:cNvPr>
          <p:cNvSpPr/>
          <p:nvPr/>
        </p:nvSpPr>
        <p:spPr>
          <a:xfrm>
            <a:off x="3207613" y="6077475"/>
            <a:ext cx="5776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https://www.behance.net/gallery/62457979/Realistic-Lugia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86F34-0B62-4A57-BFB8-084211FE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63" y="411193"/>
            <a:ext cx="4332705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9FF189-2261-4CCB-AC1D-F960FFDE70A6}"/>
              </a:ext>
            </a:extLst>
          </p:cNvPr>
          <p:cNvSpPr/>
          <p:nvPr/>
        </p:nvSpPr>
        <p:spPr>
          <a:xfrm>
            <a:off x="3484163" y="6092465"/>
            <a:ext cx="5223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https://www.pinterest.se/pin/570338740282783401/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3A05F-BC65-4266-A39A-FCB38C36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40" y="261290"/>
            <a:ext cx="6768371" cy="5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4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A0DCA-3CFE-40B6-BCA0-639036562C2B}"/>
              </a:ext>
            </a:extLst>
          </p:cNvPr>
          <p:cNvSpPr/>
          <p:nvPr/>
        </p:nvSpPr>
        <p:spPr>
          <a:xfrm>
            <a:off x="2943069" y="5849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https://www.pokemonpets.com/Pokemon-Picture.aspx?Pokemon=Shiny-Shadow-Lugia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767EE-8EA9-4009-B503-2235E1CB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26" y="362634"/>
            <a:ext cx="6513226" cy="52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4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102AB-26AD-4043-A18D-28B49C73A54E}"/>
              </a:ext>
            </a:extLst>
          </p:cNvPr>
          <p:cNvSpPr/>
          <p:nvPr/>
        </p:nvSpPr>
        <p:spPr>
          <a:xfrm>
            <a:off x="3048000" y="58340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https://ya-webdesign.com/image/lugia-transparent-character-pokemon/1124074.html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54333-343E-430A-8D5A-704114B5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51" y="149902"/>
            <a:ext cx="6704924" cy="52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2AD57-7521-426F-A9A5-FD929E045C0F}"/>
              </a:ext>
            </a:extLst>
          </p:cNvPr>
          <p:cNvSpPr/>
          <p:nvPr/>
        </p:nvSpPr>
        <p:spPr>
          <a:xfrm>
            <a:off x="1738859" y="6208799"/>
            <a:ext cx="972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https://www.kissclipart.com/lugia-clipart-pokmon-xd-gale-of-darkness-lugia-gam-z4zd3z/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F9BB7-52DD-48E3-A5B2-FD18F91A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67" y="164891"/>
            <a:ext cx="5801194" cy="58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7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2B3F7-5071-445F-9051-06C478AF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30" y="419100"/>
            <a:ext cx="6456388" cy="4447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E4B475-20AA-4D02-BED8-06CE41400FE0}"/>
              </a:ext>
            </a:extLst>
          </p:cNvPr>
          <p:cNvSpPr/>
          <p:nvPr/>
        </p:nvSpPr>
        <p:spPr>
          <a:xfrm>
            <a:off x="4213433" y="5882603"/>
            <a:ext cx="3765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https://pokemondb.net/artwork/lugia</a:t>
            </a:r>
          </a:p>
        </p:txBody>
      </p:sp>
    </p:spTree>
    <p:extLst>
      <p:ext uri="{BB962C8B-B14F-4D97-AF65-F5344CB8AC3E}">
        <p14:creationId xmlns:p14="http://schemas.microsoft.com/office/powerpoint/2010/main" val="87205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6F6EFC-A255-4ACF-9923-DA828C8C79D5}"/>
              </a:ext>
            </a:extLst>
          </p:cNvPr>
          <p:cNvSpPr/>
          <p:nvPr/>
        </p:nvSpPr>
        <p:spPr>
          <a:xfrm>
            <a:off x="3048000" y="5804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https://hdwallsbox.com/lugia-pokemon-black-and-white-crystal-fire-wallpaper-137198/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82C79-162A-466F-B035-668E9E2F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51" y="598982"/>
            <a:ext cx="8745901" cy="49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2C30F-9581-426C-A84E-9B71018D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52113"/>
            <a:ext cx="6934200" cy="3905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DEB851-0157-4CBC-A99C-FC1A0E932781}"/>
              </a:ext>
            </a:extLst>
          </p:cNvPr>
          <p:cNvSpPr/>
          <p:nvPr/>
        </p:nvSpPr>
        <p:spPr>
          <a:xfrm>
            <a:off x="3048000" y="57141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https://www.wallpaperflare.com/pokemon-lugia-pokemon-wallpaper-mzesc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0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78F5DC-A2A3-4B95-8672-3C2E7FC2723C}"/>
              </a:ext>
            </a:extLst>
          </p:cNvPr>
          <p:cNvSpPr/>
          <p:nvPr/>
        </p:nvSpPr>
        <p:spPr>
          <a:xfrm>
            <a:off x="2913089" y="58640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https://i.pinimg.com/originals/d5/ce/26/d5ce263955cb1a449d32f20697b3c569.jpg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10683-A014-4540-8793-7EAA636D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36" y="347643"/>
            <a:ext cx="3485213" cy="52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2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5D601-DDCB-417D-B16F-29068D6B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73" y="389745"/>
            <a:ext cx="8994098" cy="50591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940636-BE2C-4D77-8E9C-0C2458B67FDE}"/>
              </a:ext>
            </a:extLst>
          </p:cNvPr>
          <p:cNvSpPr/>
          <p:nvPr/>
        </p:nvSpPr>
        <p:spPr>
          <a:xfrm>
            <a:off x="3036520" y="6098923"/>
            <a:ext cx="574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http://getwallpapers.com/wallpaper/full/4/2/2/232518.jpg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7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5076-8AA6-41E4-B966-BFE80A47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6960"/>
            <a:ext cx="7620000" cy="5114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6375FF-389F-4AE5-9AF4-07A0B456519F}"/>
              </a:ext>
            </a:extLst>
          </p:cNvPr>
          <p:cNvSpPr/>
          <p:nvPr/>
        </p:nvSpPr>
        <p:spPr>
          <a:xfrm>
            <a:off x="3330039" y="5837632"/>
            <a:ext cx="514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https://www.pngkit.com/bigpic/u2q8o0i1e6e6q8e6/</a:t>
            </a:r>
          </a:p>
        </p:txBody>
      </p:sp>
    </p:spTree>
    <p:extLst>
      <p:ext uri="{BB962C8B-B14F-4D97-AF65-F5344CB8AC3E}">
        <p14:creationId xmlns:p14="http://schemas.microsoft.com/office/powerpoint/2010/main" val="242296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C6F02-1C48-43E5-9BE8-CEDB46C3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21" y="359762"/>
            <a:ext cx="8700958" cy="48942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E0EDB-4647-4475-BCC1-0011EA29782A}"/>
              </a:ext>
            </a:extLst>
          </p:cNvPr>
          <p:cNvSpPr/>
          <p:nvPr/>
        </p:nvSpPr>
        <p:spPr>
          <a:xfrm>
            <a:off x="3021084" y="5912584"/>
            <a:ext cx="574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http://getwallpapers.com/wallpaper/full/8/8/e/232555.jpg</a:t>
            </a:r>
          </a:p>
        </p:txBody>
      </p:sp>
    </p:spTree>
    <p:extLst>
      <p:ext uri="{BB962C8B-B14F-4D97-AF65-F5344CB8AC3E}">
        <p14:creationId xmlns:p14="http://schemas.microsoft.com/office/powerpoint/2010/main" val="190348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C25EA-BB23-44E2-B1B4-7F8E494E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1" y="254832"/>
            <a:ext cx="7701197" cy="5134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94B0BA-6E9A-4280-8AB6-2DAD7426723F}"/>
              </a:ext>
            </a:extLst>
          </p:cNvPr>
          <p:cNvSpPr/>
          <p:nvPr/>
        </p:nvSpPr>
        <p:spPr>
          <a:xfrm>
            <a:off x="3233100" y="5867613"/>
            <a:ext cx="572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http://getwallpapers.com/wallpaper/full/7/4/c/232157.jpg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01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3C9C-F660-4929-9EDA-37D71BD5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more 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FC62-C589-44AB-941C-19F910F1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https://art.alphacoders.com/by_tag/39185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4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196DF3-C89A-4841-9D2C-8FF8E770C18F}"/>
              </a:ext>
            </a:extLst>
          </p:cNvPr>
          <p:cNvSpPr/>
          <p:nvPr/>
        </p:nvSpPr>
        <p:spPr>
          <a:xfrm>
            <a:off x="1638925" y="592398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https://www.pngitem.com/middle/mbbihJ_lugia-png-transparent-png/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E4FD0-4694-43C0-8A07-767CA72D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550" y="704538"/>
            <a:ext cx="3867463" cy="43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37AA1-B2DC-4398-9A1E-07B5DDA5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52" y="101184"/>
            <a:ext cx="5869296" cy="50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69ADFE-2AD3-4302-907F-F9502AD62F6B}"/>
              </a:ext>
            </a:extLst>
          </p:cNvPr>
          <p:cNvSpPr/>
          <p:nvPr/>
        </p:nvSpPr>
        <p:spPr>
          <a:xfrm>
            <a:off x="3572655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https://www.wallpapervortex.com/wallpaper-17791_pokemon_lugia.html#.XlQTsDeSnic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1AE0F-8926-4893-89A7-EA73E9AA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42" y="0"/>
            <a:ext cx="7462719" cy="5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F1F82-E225-479A-9B5F-0A5E1237A979}"/>
              </a:ext>
            </a:extLst>
          </p:cNvPr>
          <p:cNvSpPr/>
          <p:nvPr/>
        </p:nvSpPr>
        <p:spPr>
          <a:xfrm>
            <a:off x="3152931" y="58340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https://www.kindpng.com/imgv/hTTowR_lugia-transparent-pokemon-fire-red-pokemon-super-rumble/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1059C-414B-4DDB-8067-3FB3B311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68" y="644577"/>
            <a:ext cx="4116132" cy="4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19111E-3B82-4A77-85F5-50D670D3AAB6}"/>
              </a:ext>
            </a:extLst>
          </p:cNvPr>
          <p:cNvSpPr/>
          <p:nvPr/>
        </p:nvSpPr>
        <p:spPr>
          <a:xfrm>
            <a:off x="2658256" y="6133848"/>
            <a:ext cx="8074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https://www.pngitem.com/middle/mbbiim_lugia-png-transparent-png/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6B6D9-B612-4DFD-9172-D6D2E2CF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15" y="354820"/>
            <a:ext cx="5128090" cy="56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75AEA-0E7D-4C90-9B50-97F2AE194B45}"/>
              </a:ext>
            </a:extLst>
          </p:cNvPr>
          <p:cNvSpPr/>
          <p:nvPr/>
        </p:nvSpPr>
        <p:spPr>
          <a:xfrm>
            <a:off x="2928079" y="5395742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https://favpng.com/png_view/pokemon-go-pok%C3%A9mon-gold-and-silver-pok%C3%A9mon-heartgold-and-soulsilver-ash-ketchum-lugia-png/RwwE34E6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9145-3A09-401C-BCDB-EBEA54E8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91" y="238750"/>
            <a:ext cx="7168259" cy="49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8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408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 more 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Silvis</dc:creator>
  <cp:lastModifiedBy>Zachary Silvis</cp:lastModifiedBy>
  <cp:revision>1</cp:revision>
  <dcterms:created xsi:type="dcterms:W3CDTF">2020-02-24T18:08:04Z</dcterms:created>
  <dcterms:modified xsi:type="dcterms:W3CDTF">2020-02-24T19:13:39Z</dcterms:modified>
</cp:coreProperties>
</file>